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7" r:id="rId11"/>
    <p:sldId id="271" r:id="rId12"/>
    <p:sldId id="269" r:id="rId13"/>
    <p:sldId id="270" r:id="rId14"/>
    <p:sldId id="268" r:id="rId15"/>
    <p:sldId id="263" r:id="rId16"/>
    <p:sldId id="272" r:id="rId17"/>
    <p:sldId id="264" r:id="rId18"/>
    <p:sldId id="273" r:id="rId19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448F4-FDF0-4A29-A289-115C56ACAA7B}" type="datetimeFigureOut">
              <a:rPr lang="sk-SK" smtClean="0"/>
              <a:t>13. 4. 2019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9133A-34AB-4173-96A6-88612D5C029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8855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448F4-FDF0-4A29-A289-115C56ACAA7B}" type="datetimeFigureOut">
              <a:rPr lang="sk-SK" smtClean="0"/>
              <a:t>13. 4. 2019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9133A-34AB-4173-96A6-88612D5C029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13321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448F4-FDF0-4A29-A289-115C56ACAA7B}" type="datetimeFigureOut">
              <a:rPr lang="sk-SK" smtClean="0"/>
              <a:t>13. 4. 2019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9133A-34AB-4173-96A6-88612D5C029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03863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448F4-FDF0-4A29-A289-115C56ACAA7B}" type="datetimeFigureOut">
              <a:rPr lang="sk-SK" smtClean="0"/>
              <a:t>13. 4. 2019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9133A-34AB-4173-96A6-88612D5C029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21008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448F4-FDF0-4A29-A289-115C56ACAA7B}" type="datetimeFigureOut">
              <a:rPr lang="sk-SK" smtClean="0"/>
              <a:t>13. 4. 2019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9133A-34AB-4173-96A6-88612D5C029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15229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448F4-FDF0-4A29-A289-115C56ACAA7B}" type="datetimeFigureOut">
              <a:rPr lang="sk-SK" smtClean="0"/>
              <a:t>13. 4. 2019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9133A-34AB-4173-96A6-88612D5C029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40129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448F4-FDF0-4A29-A289-115C56ACAA7B}" type="datetimeFigureOut">
              <a:rPr lang="sk-SK" smtClean="0"/>
              <a:t>13. 4. 2019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9133A-34AB-4173-96A6-88612D5C029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52074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448F4-FDF0-4A29-A289-115C56ACAA7B}" type="datetimeFigureOut">
              <a:rPr lang="sk-SK" smtClean="0"/>
              <a:t>13. 4. 2019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9133A-34AB-4173-96A6-88612D5C029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06773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448F4-FDF0-4A29-A289-115C56ACAA7B}" type="datetimeFigureOut">
              <a:rPr lang="sk-SK" smtClean="0"/>
              <a:t>13. 4. 2019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9133A-34AB-4173-96A6-88612D5C029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28664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448F4-FDF0-4A29-A289-115C56ACAA7B}" type="datetimeFigureOut">
              <a:rPr lang="sk-SK" smtClean="0"/>
              <a:t>13. 4. 2019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9133A-34AB-4173-96A6-88612D5C029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9426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448F4-FDF0-4A29-A289-115C56ACAA7B}" type="datetimeFigureOut">
              <a:rPr lang="sk-SK" smtClean="0"/>
              <a:t>13. 4. 2019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9133A-34AB-4173-96A6-88612D5C029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56963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8448F4-FDF0-4A29-A289-115C56ACAA7B}" type="datetimeFigureOut">
              <a:rPr lang="sk-SK" smtClean="0"/>
              <a:t>13. 4. 2019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9133A-34AB-4173-96A6-88612D5C029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07237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g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jpeg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338617" y="1071418"/>
            <a:ext cx="6530110" cy="2392364"/>
          </a:xfrm>
        </p:spPr>
        <p:txBody>
          <a:bodyPr>
            <a:normAutofit/>
          </a:bodyPr>
          <a:lstStyle/>
          <a:p>
            <a:r>
              <a:rPr lang="sk-SK" b="1" spc="50" dirty="0" smtClean="0">
                <a:ln w="0"/>
                <a:solidFill>
                  <a:srgbClr val="92D0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MOJA MALÁ ZÁHRADA</a:t>
            </a:r>
            <a:br>
              <a:rPr lang="sk-SK" b="1" spc="50" dirty="0" smtClean="0">
                <a:ln w="0"/>
                <a:solidFill>
                  <a:srgbClr val="92D0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sk-SK" sz="4000" b="1" spc="50" dirty="0" smtClean="0">
                <a:ln w="0"/>
                <a:solidFill>
                  <a:srgbClr val="92D0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život rastlín</a:t>
            </a:r>
            <a:endParaRPr lang="sk-SK" sz="4000" b="1" spc="50" dirty="0">
              <a:ln w="0"/>
              <a:solidFill>
                <a:srgbClr val="92D05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680363" y="3611274"/>
            <a:ext cx="5329382" cy="1655762"/>
          </a:xfrm>
        </p:spPr>
        <p:txBody>
          <a:bodyPr>
            <a:normAutofit fontScale="92500"/>
          </a:bodyPr>
          <a:lstStyle/>
          <a:p>
            <a:r>
              <a:rPr lang="sk-SK" dirty="0" smtClean="0">
                <a:solidFill>
                  <a:schemeClr val="bg1">
                    <a:lumMod val="50000"/>
                  </a:schemeClr>
                </a:solidFill>
              </a:rPr>
              <a:t>Mgr. Miriam Bencová</a:t>
            </a:r>
          </a:p>
          <a:p>
            <a:r>
              <a:rPr lang="sk-SK" dirty="0" smtClean="0">
                <a:solidFill>
                  <a:schemeClr val="bg1">
                    <a:lumMod val="50000"/>
                  </a:schemeClr>
                </a:solidFill>
              </a:rPr>
              <a:t>námety, obrázky: internet</a:t>
            </a:r>
          </a:p>
          <a:p>
            <a:r>
              <a:rPr lang="sk-SK" dirty="0" smtClean="0">
                <a:solidFill>
                  <a:schemeClr val="bg1">
                    <a:lumMod val="50000"/>
                  </a:schemeClr>
                </a:solidFill>
              </a:rPr>
              <a:t>výtvarná výchova, environmentálna výchova, </a:t>
            </a:r>
            <a:r>
              <a:rPr lang="sk-SK" dirty="0" err="1" smtClean="0">
                <a:solidFill>
                  <a:schemeClr val="bg1">
                    <a:lumMod val="50000"/>
                  </a:schemeClr>
                </a:solidFill>
              </a:rPr>
              <a:t>Prvouka</a:t>
            </a:r>
            <a:r>
              <a:rPr lang="sk-SK" dirty="0" smtClean="0">
                <a:solidFill>
                  <a:schemeClr val="bg1">
                    <a:lumMod val="50000"/>
                  </a:schemeClr>
                </a:solidFill>
              </a:rPr>
              <a:t>, Prírodoveda, Botanika... </a:t>
            </a: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777" y="623600"/>
            <a:ext cx="4260273" cy="5680364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7023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418"/>
            <a:ext cx="4222750" cy="4957141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750" y="0"/>
            <a:ext cx="2984500" cy="3975100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516189"/>
            <a:ext cx="3251200" cy="2369519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073" y="3947680"/>
            <a:ext cx="3880427" cy="291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545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44000" y="0"/>
            <a:ext cx="3048000" cy="6879319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795" y="10659"/>
            <a:ext cx="5143500" cy="6858000"/>
          </a:xfrm>
          <a:prstGeom prst="rect">
            <a:avLst/>
          </a:prstGeom>
        </p:spPr>
      </p:pic>
      <p:pic>
        <p:nvPicPr>
          <p:cNvPr id="2" name="Obrázo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472"/>
            <a:ext cx="4257963" cy="4257963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4184" y="3528291"/>
            <a:ext cx="1609148" cy="3084946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91656"/>
            <a:ext cx="4170795" cy="276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74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24465" cy="6858000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9833" y="131618"/>
            <a:ext cx="6582167" cy="659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47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2758440" cy="3343564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1766" y="0"/>
            <a:ext cx="2790234" cy="6858000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270075"/>
            <a:ext cx="2690944" cy="3587925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565" r="15565"/>
          <a:stretch/>
        </p:blipFill>
        <p:spPr>
          <a:xfrm>
            <a:off x="4891881" y="0"/>
            <a:ext cx="4509885" cy="6858000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945" y="-36945"/>
            <a:ext cx="2701637" cy="3602182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1732" y="3470708"/>
            <a:ext cx="3988377" cy="3387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693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1" y="0"/>
            <a:ext cx="5305778" cy="6858000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016" y="95249"/>
            <a:ext cx="4961948" cy="643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42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86" y="0"/>
            <a:ext cx="5143500" cy="6858000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841" y="76199"/>
            <a:ext cx="5528916" cy="6601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58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32073" y="-983868"/>
            <a:ext cx="6657694" cy="8841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72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77" y="0"/>
            <a:ext cx="5172118" cy="6858000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173" y="76200"/>
            <a:ext cx="49530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040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73" y="0"/>
            <a:ext cx="5076000" cy="6858000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061" y="-1"/>
            <a:ext cx="5036994" cy="7069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955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6217" y="-18069"/>
            <a:ext cx="6077528" cy="3961996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3943927"/>
            <a:ext cx="8561441" cy="2914073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36000" y="-1"/>
            <a:ext cx="3556000" cy="428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41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46"/>
          <a:stretch/>
        </p:blipFill>
        <p:spPr>
          <a:xfrm>
            <a:off x="207240" y="286327"/>
            <a:ext cx="11698060" cy="6382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09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782" y="-13062"/>
            <a:ext cx="9716655" cy="6871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434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33" y="205488"/>
            <a:ext cx="4471776" cy="6389933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132" y="123825"/>
            <a:ext cx="4762500" cy="673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63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427" y="0"/>
            <a:ext cx="5136573" cy="6848764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651" y="126134"/>
            <a:ext cx="2333625" cy="3048000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912" y="3300268"/>
            <a:ext cx="2373515" cy="355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932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09" y="0"/>
            <a:ext cx="5164931" cy="6858000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586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09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55330" cy="3001818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09" y="3304886"/>
            <a:ext cx="4875372" cy="3243695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900" y="1256145"/>
            <a:ext cx="5372100" cy="5372100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183" y="0"/>
            <a:ext cx="2402005" cy="3304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63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45137" cy="6858000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106" y="0"/>
            <a:ext cx="3137425" cy="3916218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388" y="3552165"/>
            <a:ext cx="2760860" cy="3305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100634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24</Words>
  <Application>Microsoft Office PowerPoint</Application>
  <PresentationFormat>Širokouhlá</PresentationFormat>
  <Paragraphs>4</Paragraphs>
  <Slides>18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Motív balíka Office</vt:lpstr>
      <vt:lpstr>MOJA MALÁ ZÁHRADA život rastlín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Riaditelka</dc:creator>
  <cp:lastModifiedBy>Riaditelka</cp:lastModifiedBy>
  <cp:revision>8</cp:revision>
  <dcterms:created xsi:type="dcterms:W3CDTF">2019-04-13T15:30:58Z</dcterms:created>
  <dcterms:modified xsi:type="dcterms:W3CDTF">2019-04-13T16:39:12Z</dcterms:modified>
</cp:coreProperties>
</file>