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8DEA-B124-406F-B175-4F08F471464E}" type="datetimeFigureOut">
              <a:rPr lang="sk-SK" smtClean="0"/>
              <a:t>20. 1. 2019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419D3-04CE-4B77-9B23-E41E689CFDD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62111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8DEA-B124-406F-B175-4F08F471464E}" type="datetimeFigureOut">
              <a:rPr lang="sk-SK" smtClean="0"/>
              <a:t>20. 1. 2019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419D3-04CE-4B77-9B23-E41E689CFDD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1074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8DEA-B124-406F-B175-4F08F471464E}" type="datetimeFigureOut">
              <a:rPr lang="sk-SK" smtClean="0"/>
              <a:t>20. 1. 2019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419D3-04CE-4B77-9B23-E41E689CFDD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97675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8DEA-B124-406F-B175-4F08F471464E}" type="datetimeFigureOut">
              <a:rPr lang="sk-SK" smtClean="0"/>
              <a:t>20. 1. 2019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419D3-04CE-4B77-9B23-E41E689CFDD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48311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8DEA-B124-406F-B175-4F08F471464E}" type="datetimeFigureOut">
              <a:rPr lang="sk-SK" smtClean="0"/>
              <a:t>20. 1. 2019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419D3-04CE-4B77-9B23-E41E689CFDD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70064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8DEA-B124-406F-B175-4F08F471464E}" type="datetimeFigureOut">
              <a:rPr lang="sk-SK" smtClean="0"/>
              <a:t>20. 1. 2019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419D3-04CE-4B77-9B23-E41E689CFDD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87778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8DEA-B124-406F-B175-4F08F471464E}" type="datetimeFigureOut">
              <a:rPr lang="sk-SK" smtClean="0"/>
              <a:t>20. 1. 2019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419D3-04CE-4B77-9B23-E41E689CFDD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436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8DEA-B124-406F-B175-4F08F471464E}" type="datetimeFigureOut">
              <a:rPr lang="sk-SK" smtClean="0"/>
              <a:t>20. 1. 2019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419D3-04CE-4B77-9B23-E41E689CFDD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41600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8DEA-B124-406F-B175-4F08F471464E}" type="datetimeFigureOut">
              <a:rPr lang="sk-SK" smtClean="0"/>
              <a:t>20. 1. 2019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419D3-04CE-4B77-9B23-E41E689CFDD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2630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8DEA-B124-406F-B175-4F08F471464E}" type="datetimeFigureOut">
              <a:rPr lang="sk-SK" smtClean="0"/>
              <a:t>20. 1. 2019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419D3-04CE-4B77-9B23-E41E689CFDD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1379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28DEA-B124-406F-B175-4F08F471464E}" type="datetimeFigureOut">
              <a:rPr lang="sk-SK" smtClean="0"/>
              <a:t>20. 1. 2019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419D3-04CE-4B77-9B23-E41E689CFDD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91052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28DEA-B124-406F-B175-4F08F471464E}" type="datetimeFigureOut">
              <a:rPr lang="sk-SK" smtClean="0"/>
              <a:t>20. 1. 2019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419D3-04CE-4B77-9B23-E41E689CFDD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11613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OEkT3WdTO_g" TargetMode="External"/><Relationship Id="rId13" Type="http://schemas.openxmlformats.org/officeDocument/2006/relationships/image" Target="../media/image8.png"/><Relationship Id="rId3" Type="http://schemas.openxmlformats.org/officeDocument/2006/relationships/hyperlink" Target="https://www.youtube.com/watch?v=xomAmhzLoTc" TargetMode="External"/><Relationship Id="rId7" Type="http://schemas.openxmlformats.org/officeDocument/2006/relationships/hyperlink" Target="https://www.youtube.com/watch?v=ORAcVJ8V2-0" TargetMode="External"/><Relationship Id="rId12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x67uOSwPvFY" TargetMode="External"/><Relationship Id="rId11" Type="http://schemas.openxmlformats.org/officeDocument/2006/relationships/hyperlink" Target="https://www.youtube.com/watch?v=lNqIbcToXYE" TargetMode="External"/><Relationship Id="rId5" Type="http://schemas.openxmlformats.org/officeDocument/2006/relationships/hyperlink" Target="https://www.youtube.com/watch?v=mhalQPSeT1Q" TargetMode="External"/><Relationship Id="rId15" Type="http://schemas.openxmlformats.org/officeDocument/2006/relationships/image" Target="../media/image10.png"/><Relationship Id="rId10" Type="http://schemas.openxmlformats.org/officeDocument/2006/relationships/hyperlink" Target="https://www.youtube.com/watch?v=2h4c4tg1Orc" TargetMode="External"/><Relationship Id="rId4" Type="http://schemas.openxmlformats.org/officeDocument/2006/relationships/hyperlink" Target="https://www.youtube.com/watch?v=nHmxN7ulUNk" TargetMode="External"/><Relationship Id="rId9" Type="http://schemas.openxmlformats.org/officeDocument/2006/relationships/hyperlink" Target="https://www.youtube.com/watch?v=xbd231W9Jsk" TargetMode="External"/><Relationship Id="rId1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elecke-potreby.sk/c/maliarske-platna-lepenky-listy" TargetMode="External"/><Relationship Id="rId2" Type="http://schemas.openxmlformats.org/officeDocument/2006/relationships/hyperlink" Target="https://www.maliarske-platno.sk/obrazy/eshop/1-1-Maliarske-platna-na-ram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aliarskeplatno.sk/akrylove-farby-pripravky?gclid=CjwKCAiA1ZDiBRAXEiwAIWyNC2wCrBgqWJK_LJZk4hKov_AD4A9eAVykoHvQpZ-ZfDFdksnvViv_oRoCKT8QAvD_BwE" TargetMode="External"/><Relationship Id="rId5" Type="http://schemas.openxmlformats.org/officeDocument/2006/relationships/hyperlink" Target="https://www.maliarskeplatno.sk/umelecke-potreby-matne-medium-amsterdam-1000ml-ptal-24192020" TargetMode="External"/><Relationship Id="rId4" Type="http://schemas.openxmlformats.org/officeDocument/2006/relationships/hyperlink" Target="https://www.bieladuha.sk/maliarske-platno-na-ra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578907" y="1226705"/>
            <a:ext cx="6136844" cy="2909454"/>
          </a:xfr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99000"/>
                  <a:satMod val="120000"/>
                  <a:shade val="78000"/>
                </a:schemeClr>
              </a:gs>
            </a:gsLst>
          </a:gradFill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k-SK" dirty="0" smtClean="0">
                <a:solidFill>
                  <a:srgbClr val="002060"/>
                </a:solidFill>
              </a:rPr>
              <a:t>ART ateliér</a:t>
            </a:r>
            <a:br>
              <a:rPr lang="sk-SK" dirty="0" smtClean="0">
                <a:solidFill>
                  <a:srgbClr val="002060"/>
                </a:solidFill>
              </a:rPr>
            </a:br>
            <a:r>
              <a:rPr lang="sk-SK" sz="5600" b="1" dirty="0" smtClean="0">
                <a:solidFill>
                  <a:srgbClr val="002060"/>
                </a:solidFill>
              </a:rPr>
              <a:t>AKRYLOVÉ TVORENIE</a:t>
            </a:r>
            <a:r>
              <a:rPr lang="sk-SK" dirty="0" smtClean="0">
                <a:solidFill>
                  <a:srgbClr val="002060"/>
                </a:solidFill>
              </a:rPr>
              <a:t/>
            </a:r>
            <a:br>
              <a:rPr lang="sk-SK" dirty="0" smtClean="0">
                <a:solidFill>
                  <a:srgbClr val="002060"/>
                </a:solidFill>
              </a:rPr>
            </a:br>
            <a:r>
              <a:rPr lang="sk-SK" sz="4000" dirty="0" smtClean="0">
                <a:solidFill>
                  <a:srgbClr val="002060"/>
                </a:solidFill>
              </a:rPr>
              <a:t>(obrázky na stenu)</a:t>
            </a:r>
            <a:br>
              <a:rPr lang="sk-SK" sz="4000" dirty="0" smtClean="0">
                <a:solidFill>
                  <a:srgbClr val="002060"/>
                </a:solidFill>
              </a:rPr>
            </a:br>
            <a:endParaRPr lang="sk-SK" sz="4000" dirty="0">
              <a:solidFill>
                <a:srgbClr val="002060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635749" y="4440527"/>
            <a:ext cx="4239491" cy="817273"/>
          </a:xfrm>
        </p:spPr>
        <p:txBody>
          <a:bodyPr>
            <a:normAutofit/>
          </a:bodyPr>
          <a:lstStyle/>
          <a:p>
            <a:r>
              <a:rPr lang="sk-SK" sz="1800" dirty="0" smtClean="0">
                <a:solidFill>
                  <a:schemeClr val="bg1">
                    <a:lumMod val="75000"/>
                  </a:schemeClr>
                </a:solidFill>
              </a:rPr>
              <a:t>oblasť: výtvarná, technická</a:t>
            </a:r>
          </a:p>
          <a:p>
            <a:r>
              <a:rPr lang="sk-SK" sz="1800" dirty="0" smtClean="0">
                <a:solidFill>
                  <a:schemeClr val="bg1">
                    <a:lumMod val="75000"/>
                  </a:schemeClr>
                </a:solidFill>
              </a:rPr>
              <a:t>autor: Mgr. Miriam Bencová</a:t>
            </a:r>
            <a:endParaRPr lang="sk-SK" sz="18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244" y="480470"/>
            <a:ext cx="3939598" cy="596373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93726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/>
          <p:cNvSpPr txBox="1"/>
          <p:nvPr/>
        </p:nvSpPr>
        <p:spPr>
          <a:xfrm>
            <a:off x="415637" y="360218"/>
            <a:ext cx="4747490" cy="31393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k-SK" b="1" dirty="0" smtClean="0">
                <a:effectLst/>
              </a:rPr>
              <a:t>AKRYLOVÉ FARBY </a:t>
            </a:r>
            <a:r>
              <a:rPr lang="sk-SK" dirty="0" smtClean="0">
                <a:effectLst/>
              </a:rPr>
              <a:t>sú </a:t>
            </a:r>
            <a:r>
              <a:rPr lang="sk-SK" dirty="0" smtClean="0"/>
              <a:t>vhodné aj</a:t>
            </a:r>
            <a:r>
              <a:rPr lang="sk-SK" dirty="0" smtClean="0">
                <a:effectLst/>
              </a:rPr>
              <a:t> pre malých alebo začínajúcich maliarov, pretože majú niekoľko výborných vlastností: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sú</a:t>
            </a:r>
            <a:r>
              <a:rPr lang="sk-SK" dirty="0" smtClean="0">
                <a:effectLst/>
              </a:rPr>
              <a:t> rozpustné vo vode;</a:t>
            </a:r>
          </a:p>
          <a:p>
            <a:pPr marL="285750" indent="-285750">
              <a:buFontTx/>
              <a:buChar char="-"/>
            </a:pPr>
            <a:r>
              <a:rPr lang="sk-SK" dirty="0" smtClean="0">
                <a:effectLst/>
              </a:rPr>
              <a:t>rýchlo schnú a ich využitie je všestranné; </a:t>
            </a:r>
          </a:p>
          <a:p>
            <a:pPr marL="285750" indent="-285750">
              <a:buFontTx/>
              <a:buChar char="-"/>
            </a:pPr>
            <a:r>
              <a:rPr lang="sk-SK" dirty="0" smtClean="0"/>
              <a:t>aj po</a:t>
            </a:r>
            <a:r>
              <a:rPr lang="sk-SK" dirty="0" smtClean="0">
                <a:effectLst/>
              </a:rPr>
              <a:t> vysušení ich môžeme premaľovať v priebehu niekoľkých minút; </a:t>
            </a:r>
          </a:p>
          <a:p>
            <a:pPr marL="285750" indent="-285750">
              <a:buFontTx/>
              <a:buChar char="-"/>
            </a:pPr>
            <a:r>
              <a:rPr lang="sk-SK" dirty="0" smtClean="0">
                <a:effectLst/>
              </a:rPr>
              <a:t>môžeme ich natrieť na akýkoľvek povrch, ale ten nesmie obsahovať mastné látky (vosk alebo olej);</a:t>
            </a:r>
          </a:p>
          <a:p>
            <a:pPr marL="285750" indent="-285750">
              <a:buFontTx/>
              <a:buChar char="-"/>
            </a:pPr>
            <a:r>
              <a:rPr lang="sk-SK" dirty="0" smtClean="0">
                <a:effectLst/>
              </a:rPr>
              <a:t>dajú sa ľahko čistiť mydlom a vodou.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clrChange>
              <a:clrFrom>
                <a:srgbClr val="FAF7FE"/>
              </a:clrFrom>
              <a:clrTo>
                <a:srgbClr val="FAF7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080" y="3499539"/>
            <a:ext cx="3178896" cy="3147001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0569" y="3676073"/>
            <a:ext cx="6928849" cy="2715492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5203" y="506957"/>
            <a:ext cx="5216605" cy="2992582"/>
          </a:xfrm>
          <a:prstGeom prst="rect">
            <a:avLst/>
          </a:prstGeom>
        </p:spPr>
      </p:pic>
      <p:sp>
        <p:nvSpPr>
          <p:cNvPr id="8" name="Zaoblený obdĺžnik 7"/>
          <p:cNvSpPr/>
          <p:nvPr/>
        </p:nvSpPr>
        <p:spPr>
          <a:xfrm>
            <a:off x="8549693" y="665017"/>
            <a:ext cx="2339977" cy="32199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rozfúkavanie farby</a:t>
            </a:r>
            <a:endParaRPr lang="sk-SK" dirty="0"/>
          </a:p>
        </p:txBody>
      </p:sp>
      <p:sp>
        <p:nvSpPr>
          <p:cNvPr id="9" name="Zaoblený obdĺžnik 8"/>
          <p:cNvSpPr/>
          <p:nvPr/>
        </p:nvSpPr>
        <p:spPr>
          <a:xfrm>
            <a:off x="4947512" y="5902036"/>
            <a:ext cx="2339977" cy="32199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liatie farby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95969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5264727" y="323272"/>
            <a:ext cx="6631708" cy="31393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 smtClean="0">
                <a:effectLst/>
              </a:rPr>
              <a:t>Akrylové</a:t>
            </a:r>
            <a:r>
              <a:rPr lang="sk-SK" dirty="0" smtClean="0">
                <a:effectLst/>
              </a:rPr>
              <a:t> farby sú vodou riediteľné a pomerne ľahko použiteľné. Ako paletu je dobré použiť sklo alebo plastovú podložku, na ktorú sa </a:t>
            </a:r>
            <a:r>
              <a:rPr lang="sk-SK" dirty="0" err="1" smtClean="0">
                <a:effectLst/>
              </a:rPr>
              <a:t>akryl</a:t>
            </a:r>
            <a:r>
              <a:rPr lang="sk-SK" dirty="0" smtClean="0">
                <a:effectLst/>
              </a:rPr>
              <a:t> nelepí. Po jej zaschnutí na palete je možné farby opäť rozmiešať vodou.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>
                <a:effectLst/>
              </a:rPr>
              <a:t>Hrúbka náteru a krycia schopnosť závisí od množstva primiešanej vody. Ak chcete dosiahnuť hrubý krycí náter, tak vodu nepridávajte. Ak však chcete docieliť tenší, ba až akvarelový náter tak primiešajte viac vody či </a:t>
            </a:r>
            <a:r>
              <a:rPr lang="sk-SK" dirty="0" err="1" smtClean="0">
                <a:effectLst/>
              </a:rPr>
              <a:t>akrylového</a:t>
            </a:r>
            <a:r>
              <a:rPr lang="sk-SK" dirty="0" smtClean="0">
                <a:effectLst/>
              </a:rPr>
              <a:t> média.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 smtClean="0">
                <a:effectLst/>
              </a:rPr>
              <a:t>Akrylová</a:t>
            </a:r>
            <a:r>
              <a:rPr lang="sk-SK" dirty="0" smtClean="0">
                <a:effectLst/>
              </a:rPr>
              <a:t> farba je vhodná takmer na všetky podklady. Od plátna, dreva, papiera, cez kameň a terakotu až po textílie, sololit a nábytok. Spôsob a podklad práce je len na vašej fantázii...</a:t>
            </a:r>
            <a:endParaRPr lang="sk-SK" dirty="0"/>
          </a:p>
        </p:txBody>
      </p:sp>
      <p:sp>
        <p:nvSpPr>
          <p:cNvPr id="4" name="BlokTextu 3"/>
          <p:cNvSpPr txBox="1"/>
          <p:nvPr/>
        </p:nvSpPr>
        <p:spPr>
          <a:xfrm>
            <a:off x="5347853" y="3917654"/>
            <a:ext cx="6548582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err="1" smtClean="0">
                <a:effectLst/>
              </a:rPr>
              <a:t>Akryl</a:t>
            </a:r>
            <a:r>
              <a:rPr lang="sk-SK" dirty="0" smtClean="0">
                <a:effectLst/>
              </a:rPr>
              <a:t> po zaschnutí tmavne. Nie nejako výrazne, no môže ovplyvniť výsledné dielo. Dbajte preto na to, aby farby, ktoré nanášate boli možno o odtieň svetlejšie od výslednej farby akú sami chcete. To docielite tým, že do základnej farby pred prenesením na podklad prilejete bielu farbu a dôkladne premiešate.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dirty="0" smtClean="0"/>
              <a:t>Na záver prácu môžeme po dôkladnom zaschnutí prelakovať. Ochránime ju tak pred blednutím alebo prašnosťou.</a:t>
            </a: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42" y="1404496"/>
            <a:ext cx="4535055" cy="4535055"/>
          </a:xfrm>
          <a:prstGeom prst="rect">
            <a:avLst/>
          </a:prstGeom>
        </p:spPr>
      </p:pic>
      <p:sp>
        <p:nvSpPr>
          <p:cNvPr id="6" name="BlokTextu 5"/>
          <p:cNvSpPr txBox="1"/>
          <p:nvPr/>
        </p:nvSpPr>
        <p:spPr>
          <a:xfrm>
            <a:off x="236968" y="517181"/>
            <a:ext cx="4807529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b="1" dirty="0" smtClean="0">
                <a:effectLst/>
              </a:rPr>
              <a:t>NIEKOĽKO RÁD PRE ZAČIATOČNÍKOV ALEBO...</a:t>
            </a:r>
          </a:p>
          <a:p>
            <a:pPr algn="r"/>
            <a:r>
              <a:rPr lang="sk-SK" b="1" dirty="0" smtClean="0">
                <a:effectLst/>
              </a:rPr>
              <a:t>...DOBRÉ RADY NA ÚVOD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361976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236966" y="193907"/>
            <a:ext cx="2339977" cy="36933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dirty="0" smtClean="0">
                <a:effectLst/>
              </a:rPr>
              <a:t>Niečo na inšpiráciu...</a:t>
            </a:r>
            <a:endParaRPr lang="sk-SK" dirty="0"/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0" y="701785"/>
            <a:ext cx="2593571" cy="3241964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2881746" y="55225"/>
            <a:ext cx="69272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/>
              <a:t>maľovanie rozlievaním: </a:t>
            </a:r>
            <a:r>
              <a:rPr lang="sk-SK" dirty="0" smtClean="0">
                <a:hlinkClick r:id="rId3"/>
              </a:rPr>
              <a:t>https://www.youtube.com/watch?v=xomAmhzLoTc</a:t>
            </a:r>
            <a:endParaRPr lang="sk-SK" dirty="0" smtClean="0"/>
          </a:p>
          <a:p>
            <a:r>
              <a:rPr lang="sk-SK" dirty="0" smtClean="0">
                <a:hlinkClick r:id="rId4"/>
              </a:rPr>
              <a:t>https://www.youtube.com/watch?v=nHmxN7ulUNk</a:t>
            </a:r>
            <a:r>
              <a:rPr lang="sk-SK" dirty="0" smtClean="0"/>
              <a:t> </a:t>
            </a:r>
          </a:p>
          <a:p>
            <a:r>
              <a:rPr lang="sk-SK" dirty="0" smtClean="0">
                <a:hlinkClick r:id="rId5"/>
              </a:rPr>
              <a:t>https://www.youtube.com/watch?v=mhalQPSeT1Q</a:t>
            </a:r>
            <a:r>
              <a:rPr lang="sk-SK" dirty="0" smtClean="0"/>
              <a:t> </a:t>
            </a:r>
          </a:p>
          <a:p>
            <a:r>
              <a:rPr lang="sk-SK" b="1" dirty="0" smtClean="0"/>
              <a:t>maľovanie otláčaním:</a:t>
            </a:r>
          </a:p>
          <a:p>
            <a:r>
              <a:rPr lang="sk-SK" dirty="0" smtClean="0">
                <a:hlinkClick r:id="rId6"/>
              </a:rPr>
              <a:t>https://www.youtube.com/watch?v=x67uOSwPvFY</a:t>
            </a:r>
            <a:r>
              <a:rPr lang="sk-SK" dirty="0" smtClean="0"/>
              <a:t> </a:t>
            </a:r>
            <a:endParaRPr lang="sk-SK" dirty="0"/>
          </a:p>
          <a:p>
            <a:r>
              <a:rPr lang="sk-SK" b="1" dirty="0" smtClean="0"/>
              <a:t>liatie cez „prekážku“:</a:t>
            </a:r>
          </a:p>
          <a:p>
            <a:r>
              <a:rPr lang="sk-SK" dirty="0" smtClean="0">
                <a:hlinkClick r:id="rId7"/>
              </a:rPr>
              <a:t>https://www.youtube.com/watch?v=ORAcVJ8V2-0</a:t>
            </a:r>
            <a:endParaRPr lang="sk-SK" dirty="0" smtClean="0"/>
          </a:p>
          <a:p>
            <a:r>
              <a:rPr lang="sk-SK" dirty="0" smtClean="0">
                <a:hlinkClick r:id="rId8"/>
              </a:rPr>
              <a:t>https://www.youtube.com/watch?v=OEkT3WdTO_g</a:t>
            </a:r>
            <a:endParaRPr lang="sk-SK" dirty="0"/>
          </a:p>
          <a:p>
            <a:r>
              <a:rPr lang="sk-SK" b="1" dirty="0" smtClean="0"/>
              <a:t>maľovanie vyliatím z nádoby a rozfúkavaním farby:</a:t>
            </a:r>
          </a:p>
          <a:p>
            <a:r>
              <a:rPr lang="sk-SK" dirty="0" smtClean="0">
                <a:hlinkClick r:id="rId9"/>
              </a:rPr>
              <a:t>https://www.youtube.com/watch?v=xbd231W9Jsk</a:t>
            </a:r>
            <a:endParaRPr lang="sk-SK" dirty="0"/>
          </a:p>
          <a:p>
            <a:r>
              <a:rPr lang="sk-SK" dirty="0" smtClean="0">
                <a:hlinkClick r:id="rId10"/>
              </a:rPr>
              <a:t>https://www.youtube.com/watch?v=2h4c4tg1Orc</a:t>
            </a:r>
            <a:r>
              <a:rPr lang="sk-SK" dirty="0" smtClean="0"/>
              <a:t> </a:t>
            </a:r>
          </a:p>
          <a:p>
            <a:r>
              <a:rPr lang="sk-SK" b="1" dirty="0" smtClean="0"/>
              <a:t>maľovanie </a:t>
            </a:r>
            <a:r>
              <a:rPr lang="sk-SK" b="1" dirty="0" err="1" smtClean="0"/>
              <a:t>mandaly</a:t>
            </a:r>
            <a:r>
              <a:rPr lang="sk-SK" b="1" dirty="0" smtClean="0"/>
              <a:t>:</a:t>
            </a:r>
          </a:p>
          <a:p>
            <a:r>
              <a:rPr lang="sk-SK" dirty="0" smtClean="0">
                <a:hlinkClick r:id="rId11"/>
              </a:rPr>
              <a:t>https://www.youtube.com/watch?v=lNqIbcToXYE</a:t>
            </a:r>
            <a:r>
              <a:rPr lang="sk-SK" dirty="0" smtClean="0"/>
              <a:t>   </a:t>
            </a: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83" t="7778" r="17715"/>
          <a:stretch/>
        </p:blipFill>
        <p:spPr>
          <a:xfrm>
            <a:off x="0" y="3998487"/>
            <a:ext cx="3737032" cy="2834104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62025" y="3887226"/>
            <a:ext cx="4693986" cy="2834104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81637" y="193907"/>
            <a:ext cx="3810772" cy="3295955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35383" y="4118388"/>
            <a:ext cx="3528291" cy="2594302"/>
          </a:xfrm>
          <a:prstGeom prst="rect">
            <a:avLst/>
          </a:prstGeom>
        </p:spPr>
      </p:pic>
      <p:sp>
        <p:nvSpPr>
          <p:cNvPr id="10" name="Zaoblený obdĺžnik 9"/>
          <p:cNvSpPr/>
          <p:nvPr/>
        </p:nvSpPr>
        <p:spPr>
          <a:xfrm>
            <a:off x="236966" y="3565236"/>
            <a:ext cx="2339977" cy="32199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liatie farby</a:t>
            </a:r>
            <a:endParaRPr lang="sk-SK" dirty="0"/>
          </a:p>
        </p:txBody>
      </p:sp>
      <p:sp>
        <p:nvSpPr>
          <p:cNvPr id="11" name="Zaoblený obdĺžnik 10"/>
          <p:cNvSpPr/>
          <p:nvPr/>
        </p:nvSpPr>
        <p:spPr>
          <a:xfrm>
            <a:off x="1294530" y="6433216"/>
            <a:ext cx="2339977" cy="32199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otláčanie farby</a:t>
            </a:r>
            <a:endParaRPr lang="sk-SK" dirty="0"/>
          </a:p>
        </p:txBody>
      </p:sp>
      <p:sp>
        <p:nvSpPr>
          <p:cNvPr id="12" name="Zaoblený obdĺžnik 11"/>
          <p:cNvSpPr/>
          <p:nvPr/>
        </p:nvSpPr>
        <p:spPr>
          <a:xfrm>
            <a:off x="4915184" y="4225636"/>
            <a:ext cx="2339977" cy="32199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maľovanie </a:t>
            </a:r>
            <a:r>
              <a:rPr lang="sk-SK" dirty="0" err="1" smtClean="0"/>
              <a:t>mandaly</a:t>
            </a:r>
            <a:endParaRPr lang="sk-SK" dirty="0"/>
          </a:p>
        </p:txBody>
      </p:sp>
      <p:sp>
        <p:nvSpPr>
          <p:cNvPr id="13" name="Zaoblený obdĺžnik 12"/>
          <p:cNvSpPr/>
          <p:nvPr/>
        </p:nvSpPr>
        <p:spPr>
          <a:xfrm>
            <a:off x="7903632" y="3328867"/>
            <a:ext cx="2339977" cy="32199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liatie cez prekážku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0857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831273" y="803564"/>
            <a:ext cx="10058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rámiky s plátnom kúpite napr. tu:</a:t>
            </a:r>
          </a:p>
          <a:p>
            <a:r>
              <a:rPr lang="sk-SK" dirty="0" smtClean="0">
                <a:hlinkClick r:id="rId2"/>
              </a:rPr>
              <a:t>https://www.maliarske-platno.sk/obrazy/eshop/1-1-Maliarske-platna-na-rame</a:t>
            </a:r>
            <a:r>
              <a:rPr lang="sk-SK" dirty="0" smtClean="0"/>
              <a:t> </a:t>
            </a:r>
          </a:p>
          <a:p>
            <a:r>
              <a:rPr lang="sk-SK" dirty="0" smtClean="0">
                <a:hlinkClick r:id="rId3"/>
              </a:rPr>
              <a:t>https://www.umelecke-potreby.sk/c/maliarske-platna-lepenky-listy</a:t>
            </a:r>
            <a:r>
              <a:rPr lang="sk-SK" dirty="0" smtClean="0"/>
              <a:t> </a:t>
            </a:r>
          </a:p>
          <a:p>
            <a:r>
              <a:rPr lang="sk-SK" dirty="0" smtClean="0">
                <a:hlinkClick r:id="rId4"/>
              </a:rPr>
              <a:t>https://www.bieladuha.sk/maliarske-platno-na-rame</a:t>
            </a:r>
            <a:r>
              <a:rPr lang="sk-SK" dirty="0" smtClean="0"/>
              <a:t> </a:t>
            </a:r>
          </a:p>
          <a:p>
            <a:endParaRPr lang="sk-SK" dirty="0"/>
          </a:p>
          <a:p>
            <a:r>
              <a:rPr lang="sk-SK" dirty="0" err="1" smtClean="0"/>
              <a:t>akrylové</a:t>
            </a:r>
            <a:r>
              <a:rPr lang="sk-SK" dirty="0" smtClean="0"/>
              <a:t> médium napr. tu:</a:t>
            </a:r>
          </a:p>
          <a:p>
            <a:r>
              <a:rPr lang="sk-SK" dirty="0" smtClean="0">
                <a:hlinkClick r:id="rId5"/>
              </a:rPr>
              <a:t>https://www.maliarskeplatno.sk/umelecke-potreby-matne-medium-amsterdam-1000ml-ptal-24192020</a:t>
            </a:r>
            <a:r>
              <a:rPr lang="sk-SK" dirty="0" smtClean="0"/>
              <a:t> </a:t>
            </a:r>
          </a:p>
          <a:p>
            <a:r>
              <a:rPr lang="sk-SK" dirty="0" smtClean="0">
                <a:hlinkClick r:id="rId6"/>
              </a:rPr>
              <a:t>https://www.maliarskeplatno.sk/akrylove-farby-pripravky?gclid=CjwKCAiA1ZDiBRAXEiwAIWyNC2wCrBgqWJK_LJZk4hKov_AD4A9eAVykoHvQpZ-ZfDFdksnvViv_oRoCKT8QAvD_BwE</a:t>
            </a:r>
            <a:r>
              <a:rPr lang="sk-SK" dirty="0" smtClean="0"/>
              <a:t> </a:t>
            </a:r>
          </a:p>
          <a:p>
            <a:endParaRPr lang="sk-SK" dirty="0"/>
          </a:p>
          <a:p>
            <a:r>
              <a:rPr lang="sk-SK" dirty="0" err="1" smtClean="0"/>
              <a:t>akrylové</a:t>
            </a:r>
            <a:r>
              <a:rPr lang="sk-SK" dirty="0" smtClean="0"/>
              <a:t> farby a všetko potrebné na rôznych stránkach s výtvarnými alebo umeleckými potrebami</a:t>
            </a:r>
          </a:p>
        </p:txBody>
      </p:sp>
      <p:sp>
        <p:nvSpPr>
          <p:cNvPr id="3" name="BlokTextu 2"/>
          <p:cNvSpPr txBox="1"/>
          <p:nvPr/>
        </p:nvSpPr>
        <p:spPr>
          <a:xfrm>
            <a:off x="3141126" y="4839855"/>
            <a:ext cx="5438694" cy="584775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k-SK" sz="3200" dirty="0" smtClean="0"/>
              <a:t>Prajem vám krásne tvorenie </a:t>
            </a:r>
            <a:r>
              <a:rPr lang="sk-SK" sz="3200" dirty="0" smtClean="0">
                <a:sym typeface="Wingdings" panose="05000000000000000000" pitchFamily="2" charset="2"/>
              </a:rPr>
              <a:t>!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169515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239</Words>
  <Application>Microsoft Office PowerPoint</Application>
  <PresentationFormat>Širokouhlá</PresentationFormat>
  <Paragraphs>47</Paragraphs>
  <Slides>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Motív balíka Office</vt:lpstr>
      <vt:lpstr>ART ateliér AKRYLOVÉ TVORENIE (obrázky na stenu) 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ateliér Akrylové tvorenie</dc:title>
  <dc:creator>Riaditel</dc:creator>
  <cp:lastModifiedBy>Riaditel</cp:lastModifiedBy>
  <cp:revision>11</cp:revision>
  <dcterms:created xsi:type="dcterms:W3CDTF">2019-01-20T12:27:22Z</dcterms:created>
  <dcterms:modified xsi:type="dcterms:W3CDTF">2019-01-20T14:09:46Z</dcterms:modified>
</cp:coreProperties>
</file>