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261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221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7432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221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659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750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563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0132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0648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752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67086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BB017-DC90-42BC-B050-96D26F22BE69}" type="datetimeFigureOut">
              <a:rPr lang="sk-SK" smtClean="0"/>
              <a:t>13. 1. 2019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D12BF-3DA0-4920-8BCE-00F485CCF3D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840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sk/" TargetMode="External"/><Relationship Id="rId3" Type="http://schemas.openxmlformats.org/officeDocument/2006/relationships/hyperlink" Target="https://www.youtube.com/watch?v=F_ahwLyNT7E" TargetMode="External"/><Relationship Id="rId7" Type="http://schemas.openxmlformats.org/officeDocument/2006/relationships/hyperlink" Target="https://sk.pinterest.com/" TargetMode="External"/><Relationship Id="rId2" Type="http://schemas.openxmlformats.org/officeDocument/2006/relationships/hyperlink" Target="https://www.youtube.com/watch?v=VjxarYbb2_Y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aliarskeplatno.sk/umelecke-potreby-fixky-giotto-decor-metal-5-farieb-pg452900" TargetMode="External"/><Relationship Id="rId5" Type="http://schemas.openxmlformats.org/officeDocument/2006/relationships/hyperlink" Target="https://www.sashe.sk/MaterialPreTvorilky/detail/permanentne-fixky-s-2-hrotmi" TargetMode="External"/><Relationship Id="rId4" Type="http://schemas.openxmlformats.org/officeDocument/2006/relationships/hyperlink" Target="https://www.youtube.com/watch?v=wqS14V80mo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55091" y="1925926"/>
            <a:ext cx="7915564" cy="211960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k-SK" dirty="0" smtClean="0"/>
              <a:t>ART ateliér</a:t>
            </a:r>
            <a:br>
              <a:rPr lang="sk-SK" dirty="0" smtClean="0"/>
            </a:br>
            <a:r>
              <a:rPr lang="sk-SK" b="1" dirty="0" smtClean="0"/>
              <a:t>Maľovanie na alobal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40873" y="6142038"/>
            <a:ext cx="9144000" cy="397307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Oblasť: výtvarná, technická, autor: Mgr. Miriam Bencová</a:t>
            </a:r>
            <a:endParaRPr lang="sk-SK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5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8835" y="341744"/>
            <a:ext cx="47197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Maľovanie na alobal je netradičná a zaujímavá technika výtvarného tvorenia. Pri vytváraní obrázkov máme niekoľko možností...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maľovanie vlastných návrhov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vyfarbovanie reliéfnych obrázkov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vytváranie „mozaikových“ obrázkov</a:t>
            </a:r>
          </a:p>
          <a:p>
            <a:r>
              <a:rPr lang="sk-SK" dirty="0" smtClean="0"/>
              <a:t>Na vymaľovanie obrázkov môžeme použiť: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temperové farby (s pridaním koncentrátu na riad, aby sa tempera ľahšie nanášala na alobal)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permanentnými fixkami (rýchlo schnú a nerozmazávajú sa)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7251" y="766617"/>
            <a:ext cx="3722299" cy="2733966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6" y="3803018"/>
            <a:ext cx="3860800" cy="289560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970" y="3334325"/>
            <a:ext cx="5282502" cy="336429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8618" y="208483"/>
            <a:ext cx="3731621" cy="2220681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6119069" y="2539616"/>
            <a:ext cx="2770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Vymaľovanie podľa reliéfu</a:t>
            </a:r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3655302" y="3758064"/>
            <a:ext cx="204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Mozaikový obrázok</a:t>
            </a:r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9245578" y="3874051"/>
            <a:ext cx="2770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dirty="0" smtClean="0"/>
              <a:t>Kreslenie podľa vlastnej fantázie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5524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513285" y="275521"/>
            <a:ext cx="4147128" cy="6373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Maľovanie podľa reliéfneho obrázku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5481760" y="341960"/>
            <a:ext cx="6350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Potrebujeme: kartón ľubovoľnej veľkosti, alobal, fixky alebo tempery (prostriedok na riad)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945" y="1043496"/>
            <a:ext cx="3067808" cy="2462379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4421253" y="988291"/>
            <a:ext cx="74105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Postup:</a:t>
            </a:r>
          </a:p>
          <a:p>
            <a:pPr marL="342900" indent="-342900">
              <a:buAutoNum type="arabicPeriod"/>
            </a:pPr>
            <a:r>
              <a:rPr lang="sk-SK" dirty="0" smtClean="0"/>
              <a:t>pripravíme si kartón, na ktorý sme napr. z roliek toaletného papiera pripravili vystupujúce kvety</a:t>
            </a:r>
          </a:p>
          <a:p>
            <a:pPr marL="342900" indent="-342900">
              <a:buAutoNum type="arabicPeriod"/>
            </a:pPr>
            <a:r>
              <a:rPr lang="sk-SK" dirty="0" smtClean="0"/>
              <a:t>z rolky odtrhneme pás alobalu a položíme „matnou“ stranou nahor</a:t>
            </a:r>
          </a:p>
          <a:p>
            <a:pPr marL="342900" indent="-342900">
              <a:buAutoNum type="arabicPeriod"/>
            </a:pPr>
            <a:r>
              <a:rPr lang="sk-SK" dirty="0" smtClean="0"/>
              <a:t>pripravený obrázok otočíme vystupujúcim obrázkom nadol</a:t>
            </a:r>
          </a:p>
          <a:p>
            <a:pPr marL="342900" indent="-342900">
              <a:buAutoNum type="arabicPeriod"/>
            </a:pPr>
            <a:r>
              <a:rPr lang="sk-SK" dirty="0" smtClean="0"/>
              <a:t>mäkkou handričkou prechádzame po obrázku pod alobalom, čím dosiahneme zobrazenie pripraveného reliéfu</a:t>
            </a:r>
          </a:p>
          <a:p>
            <a:pPr marL="342900" indent="-342900">
              <a:buAutoNum type="arabicPeriod"/>
            </a:pPr>
            <a:r>
              <a:rPr lang="sk-SK" dirty="0" smtClean="0"/>
              <a:t>pripravenými fixkami postupne vyfarbujeme časti obrázka</a:t>
            </a:r>
          </a:p>
          <a:p>
            <a:pPr marL="342900" indent="-342900">
              <a:buAutoNum type="arabicPeriod"/>
            </a:pP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100" y="3561081"/>
            <a:ext cx="3200428" cy="192096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2368" y="4787161"/>
            <a:ext cx="3314045" cy="197113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4350" y="3561081"/>
            <a:ext cx="3448434" cy="2049872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6516" y="3889840"/>
            <a:ext cx="3674197" cy="2758341"/>
          </a:xfrm>
          <a:prstGeom prst="rect">
            <a:avLst/>
          </a:prstGeom>
        </p:spPr>
      </p:pic>
      <p:sp>
        <p:nvSpPr>
          <p:cNvPr id="11" name="Vývojový diagram: spojnica 10"/>
          <p:cNvSpPr/>
          <p:nvPr/>
        </p:nvSpPr>
        <p:spPr>
          <a:xfrm>
            <a:off x="836944" y="1231364"/>
            <a:ext cx="432000" cy="432000"/>
          </a:xfrm>
          <a:prstGeom prst="flowChartConnec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00" dirty="0" smtClean="0"/>
              <a:t>1</a:t>
            </a:r>
            <a:r>
              <a:rPr lang="sk-SK" sz="1000" dirty="0"/>
              <a:t>.</a:t>
            </a:r>
          </a:p>
        </p:txBody>
      </p:sp>
      <p:sp>
        <p:nvSpPr>
          <p:cNvPr id="12" name="Vývojový diagram: spojnica 11"/>
          <p:cNvSpPr/>
          <p:nvPr/>
        </p:nvSpPr>
        <p:spPr>
          <a:xfrm>
            <a:off x="513285" y="5247686"/>
            <a:ext cx="432000" cy="432000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00" dirty="0" smtClean="0"/>
              <a:t>2.</a:t>
            </a:r>
            <a:endParaRPr lang="sk-SK" sz="1000" dirty="0"/>
          </a:p>
        </p:txBody>
      </p:sp>
      <p:sp>
        <p:nvSpPr>
          <p:cNvPr id="13" name="Vývojový diagram: spojnica 12"/>
          <p:cNvSpPr/>
          <p:nvPr/>
        </p:nvSpPr>
        <p:spPr>
          <a:xfrm>
            <a:off x="4120753" y="4638900"/>
            <a:ext cx="432000" cy="432000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00" dirty="0"/>
              <a:t>3</a:t>
            </a:r>
            <a:r>
              <a:rPr lang="sk-SK" sz="1000" dirty="0" smtClean="0"/>
              <a:t>.</a:t>
            </a:r>
            <a:endParaRPr lang="sk-SK" sz="1000" dirty="0"/>
          </a:p>
        </p:txBody>
      </p:sp>
      <p:sp>
        <p:nvSpPr>
          <p:cNvPr id="14" name="Vývojový diagram: spojnica 13"/>
          <p:cNvSpPr/>
          <p:nvPr/>
        </p:nvSpPr>
        <p:spPr>
          <a:xfrm>
            <a:off x="4643477" y="3589571"/>
            <a:ext cx="432000" cy="432000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00" dirty="0" smtClean="0"/>
              <a:t>4.</a:t>
            </a:r>
            <a:endParaRPr lang="sk-SK" sz="1000" dirty="0"/>
          </a:p>
        </p:txBody>
      </p:sp>
      <p:sp>
        <p:nvSpPr>
          <p:cNvPr id="15" name="Vývojový diagram: spojnica 14"/>
          <p:cNvSpPr/>
          <p:nvPr/>
        </p:nvSpPr>
        <p:spPr>
          <a:xfrm>
            <a:off x="11152713" y="3748387"/>
            <a:ext cx="432000" cy="432000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00" dirty="0"/>
              <a:t>5</a:t>
            </a:r>
            <a:r>
              <a:rPr lang="sk-SK" sz="1000" dirty="0" smtClean="0"/>
              <a:t>.</a:t>
            </a:r>
            <a:endParaRPr lang="sk-SK" sz="1000" dirty="0"/>
          </a:p>
        </p:txBody>
      </p:sp>
    </p:spTree>
    <p:extLst>
      <p:ext uri="{BB962C8B-B14F-4D97-AF65-F5344CB8AC3E}">
        <p14:creationId xmlns:p14="http://schemas.microsoft.com/office/powerpoint/2010/main" val="47125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527" y="0"/>
            <a:ext cx="96035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51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6" y="307109"/>
            <a:ext cx="4050145" cy="2700097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6" y="3108470"/>
            <a:ext cx="4120492" cy="3033712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2247" y="147445"/>
            <a:ext cx="2017040" cy="170487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1122" y="3007206"/>
            <a:ext cx="4790505" cy="3453245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8207485" y="421883"/>
            <a:ext cx="38741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dirty="0" smtClean="0"/>
              <a:t>Ako získať reliéf?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</a:p>
          <a:p>
            <a:pPr algn="r"/>
            <a:r>
              <a:rPr lang="sk-SK" dirty="0" smtClean="0">
                <a:sym typeface="Wingdings" panose="05000000000000000000" pitchFamily="2" charset="2"/>
              </a:rPr>
              <a:t>napríklad tavnou pištoľou alebo obalením predmetu</a:t>
            </a:r>
          </a:p>
          <a:p>
            <a:pPr algn="r"/>
            <a:r>
              <a:rPr lang="sk-SK" dirty="0" smtClean="0">
                <a:sym typeface="Wingdings" panose="05000000000000000000" pitchFamily="2" charset="2"/>
              </a:rPr>
              <a:t>napr. tácky, ktorá </a:t>
            </a:r>
          </a:p>
          <a:p>
            <a:pPr algn="r"/>
            <a:r>
              <a:rPr lang="sk-SK" dirty="0" smtClean="0">
                <a:sym typeface="Wingdings" panose="05000000000000000000" pitchFamily="2" charset="2"/>
              </a:rPr>
              <a:t>má zospodu vzor, </a:t>
            </a:r>
          </a:p>
          <a:p>
            <a:pPr algn="r"/>
            <a:r>
              <a:rPr lang="sk-SK" dirty="0" smtClean="0">
                <a:sym typeface="Wingdings" panose="05000000000000000000" pitchFamily="2" charset="2"/>
              </a:rPr>
              <a:t>priliepaním vlny alebo špagátu na pripravený obrázok,  </a:t>
            </a:r>
          </a:p>
          <a:p>
            <a:pPr algn="r"/>
            <a:r>
              <a:rPr lang="sk-SK" dirty="0" smtClean="0">
                <a:sym typeface="Wingdings" panose="05000000000000000000" pitchFamily="2" charset="2"/>
              </a:rPr>
              <a:t>obalením čohokoľvek, čo má tvrdý a</a:t>
            </a:r>
          </a:p>
          <a:p>
            <a:pPr algn="r"/>
            <a:r>
              <a:rPr lang="sk-SK" dirty="0" smtClean="0">
                <a:sym typeface="Wingdings" panose="05000000000000000000" pitchFamily="2" charset="2"/>
              </a:rPr>
              <a:t>„vzorovaný podklad...</a:t>
            </a:r>
            <a:endParaRPr lang="sk-SK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0684" y="33097"/>
            <a:ext cx="2690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84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281688" y="159306"/>
            <a:ext cx="6350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Na inšpiráciu </a:t>
            </a:r>
            <a:r>
              <a:rPr lang="sk-SK" dirty="0" smtClean="0">
                <a:sym typeface="Wingdings" panose="05000000000000000000" pitchFamily="2" charset="2"/>
              </a:rPr>
              <a:t> ...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667" y="0"/>
            <a:ext cx="3392333" cy="497378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037" y="0"/>
            <a:ext cx="3260715" cy="319635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654" y="4122907"/>
            <a:ext cx="2325428" cy="2461491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5934" y="3294639"/>
            <a:ext cx="2261276" cy="282906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37" y="3444782"/>
            <a:ext cx="3196359" cy="319635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7817" y="4114800"/>
            <a:ext cx="2052727" cy="2743200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8"/>
          <a:stretch/>
        </p:blipFill>
        <p:spPr>
          <a:xfrm>
            <a:off x="784713" y="528638"/>
            <a:ext cx="3896103" cy="358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4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15633" y="2239000"/>
            <a:ext cx="63355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Ako na to si môžete pozrieť tu:</a:t>
            </a:r>
            <a:endParaRPr lang="sk-SK" dirty="0" smtClean="0">
              <a:hlinkClick r:id="rId2"/>
            </a:endParaRPr>
          </a:p>
          <a:p>
            <a:r>
              <a:rPr lang="sk-SK" dirty="0" smtClean="0">
                <a:hlinkClick r:id="rId2"/>
              </a:rPr>
              <a:t>https</a:t>
            </a:r>
            <a:r>
              <a:rPr lang="sk-SK" dirty="0">
                <a:hlinkClick r:id="rId2"/>
              </a:rPr>
              <a:t>://</a:t>
            </a:r>
            <a:r>
              <a:rPr lang="sk-SK" dirty="0" smtClean="0">
                <a:hlinkClick r:id="rId2"/>
              </a:rPr>
              <a:t>www.youtube.com/watch?v=VjxarYbb2_Y</a:t>
            </a:r>
            <a:r>
              <a:rPr lang="sk-SK" dirty="0" smtClean="0"/>
              <a:t> (reliéf z lepidla)</a:t>
            </a:r>
          </a:p>
          <a:p>
            <a:r>
              <a:rPr lang="sk-SK" dirty="0">
                <a:hlinkClick r:id="rId3"/>
              </a:rPr>
              <a:t>https://</a:t>
            </a:r>
            <a:r>
              <a:rPr lang="sk-SK" dirty="0" smtClean="0">
                <a:hlinkClick r:id="rId3"/>
              </a:rPr>
              <a:t>www.youtube.com/watch?v=F_ahwLyNT7E</a:t>
            </a:r>
            <a:r>
              <a:rPr lang="sk-SK" dirty="0" smtClean="0"/>
              <a:t> (maľovanie)</a:t>
            </a:r>
          </a:p>
          <a:p>
            <a:r>
              <a:rPr lang="sk-SK" dirty="0">
                <a:hlinkClick r:id="rId4"/>
              </a:rPr>
              <a:t>https://</a:t>
            </a:r>
            <a:r>
              <a:rPr lang="sk-SK" dirty="0" smtClean="0">
                <a:hlinkClick r:id="rId4"/>
              </a:rPr>
              <a:t>www.youtube.com/watch?v=wqS14V80mok</a:t>
            </a:r>
            <a:r>
              <a:rPr lang="sk-SK" dirty="0" smtClean="0"/>
              <a:t> (reliéf z vlny)</a:t>
            </a:r>
            <a:endParaRPr lang="sk-SK" dirty="0"/>
          </a:p>
        </p:txBody>
      </p:sp>
      <p:sp>
        <p:nvSpPr>
          <p:cNvPr id="3" name="Obdĺžnik 2"/>
          <p:cNvSpPr/>
          <p:nvPr/>
        </p:nvSpPr>
        <p:spPr>
          <a:xfrm>
            <a:off x="515633" y="1076557"/>
            <a:ext cx="91377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Permanentné fixky si môžete kúpiť napr. tu:</a:t>
            </a:r>
          </a:p>
          <a:p>
            <a:r>
              <a:rPr lang="sk-SK" dirty="0">
                <a:hlinkClick r:id="rId5"/>
              </a:rPr>
              <a:t>https://</a:t>
            </a:r>
            <a:r>
              <a:rPr lang="sk-SK" dirty="0" smtClean="0">
                <a:hlinkClick r:id="rId5"/>
              </a:rPr>
              <a:t>www.sashe.sk/MaterialPreTvorilky/detail/permanentne-fixky-s-2-hrotmi</a:t>
            </a:r>
            <a:r>
              <a:rPr lang="sk-SK" dirty="0" smtClean="0"/>
              <a:t> </a:t>
            </a:r>
          </a:p>
          <a:p>
            <a:r>
              <a:rPr lang="sk-SK" dirty="0">
                <a:hlinkClick r:id="rId6"/>
              </a:rPr>
              <a:t>https://</a:t>
            </a:r>
            <a:r>
              <a:rPr lang="sk-SK" dirty="0" smtClean="0">
                <a:hlinkClick r:id="rId6"/>
              </a:rPr>
              <a:t>www.maliarskeplatno.sk/umelecke-potreby-fixky-giotto-decor-metal-5-farieb-pg452900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4" name="Zaoblený obdĺžnik 3"/>
          <p:cNvSpPr/>
          <p:nvPr/>
        </p:nvSpPr>
        <p:spPr>
          <a:xfrm>
            <a:off x="2752436" y="5080000"/>
            <a:ext cx="5435600" cy="6689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Prajem vám príjemné tvorenie </a:t>
            </a:r>
            <a:r>
              <a:rPr lang="sk-SK" sz="2400" dirty="0" smtClean="0">
                <a:sym typeface="Wingdings" panose="05000000000000000000" pitchFamily="2" charset="2"/>
              </a:rPr>
              <a:t> !</a:t>
            </a:r>
            <a:endParaRPr lang="sk-SK" sz="2400" dirty="0"/>
          </a:p>
        </p:txBody>
      </p:sp>
      <p:sp>
        <p:nvSpPr>
          <p:cNvPr id="5" name="Obdĺžnik 4"/>
          <p:cNvSpPr/>
          <p:nvPr/>
        </p:nvSpPr>
        <p:spPr>
          <a:xfrm>
            <a:off x="515633" y="3678443"/>
            <a:ext cx="26362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/>
              <a:t>Obrázky:</a:t>
            </a:r>
          </a:p>
          <a:p>
            <a:r>
              <a:rPr lang="sk-SK" dirty="0">
                <a:hlinkClick r:id="rId7"/>
              </a:rPr>
              <a:t>https://</a:t>
            </a:r>
            <a:r>
              <a:rPr lang="sk-SK" dirty="0" smtClean="0">
                <a:hlinkClick r:id="rId7"/>
              </a:rPr>
              <a:t>sk.pinterest.com/</a:t>
            </a:r>
            <a:r>
              <a:rPr lang="sk-SK" dirty="0" smtClean="0"/>
              <a:t> </a:t>
            </a:r>
          </a:p>
          <a:p>
            <a:r>
              <a:rPr lang="sk-SK" dirty="0">
                <a:hlinkClick r:id="rId8"/>
              </a:rPr>
              <a:t>https://</a:t>
            </a:r>
            <a:r>
              <a:rPr lang="sk-SK" dirty="0" smtClean="0">
                <a:hlinkClick r:id="rId8"/>
              </a:rPr>
              <a:t>www.google.sk/</a:t>
            </a:r>
            <a:r>
              <a:rPr lang="sk-SK" dirty="0" smtClean="0"/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8207345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273</Words>
  <Application>Microsoft Office PowerPoint</Application>
  <PresentationFormat>Širokouhlá</PresentationFormat>
  <Paragraphs>44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Motív balíka Office</vt:lpstr>
      <vt:lpstr>ART ateliér Maľovanie na alobal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enkaustika</dc:title>
  <dc:creator>Riaditel</dc:creator>
  <cp:lastModifiedBy>Riaditel</cp:lastModifiedBy>
  <cp:revision>10</cp:revision>
  <dcterms:created xsi:type="dcterms:W3CDTF">2019-01-09T19:52:54Z</dcterms:created>
  <dcterms:modified xsi:type="dcterms:W3CDTF">2019-01-13T16:04:27Z</dcterms:modified>
</cp:coreProperties>
</file>