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59" r:id="rId6"/>
    <p:sldId id="266" r:id="rId7"/>
    <p:sldId id="271" r:id="rId8"/>
    <p:sldId id="272" r:id="rId9"/>
    <p:sldId id="263" r:id="rId10"/>
    <p:sldId id="264" r:id="rId11"/>
    <p:sldId id="262" r:id="rId12"/>
    <p:sldId id="267" r:id="rId13"/>
    <p:sldId id="268" r:id="rId14"/>
    <p:sldId id="269" r:id="rId15"/>
    <p:sldId id="270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A1415-5E98-45B0-8D53-5483946E054B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FFFD4028-C900-40E6-B799-AF9B3A373BC6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err="1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sinice</a:t>
          </a:r>
          <a:r>
            <a:rPr kumimoji="0" lang="sk-SK" sz="2200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sk-SK" sz="22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cap="none" spc="0" normalizeH="0" baseline="0" noProof="0" dirty="0" err="1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Cyanophyta</a:t>
          </a:r>
          <a:r>
            <a:rPr kumimoji="0" lang="sk-SK" sz="22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/>
        </a:p>
      </dgm:t>
    </dgm:pt>
    <dgm:pt modelId="{9BCBFBB3-4FE3-481B-8407-FE7945F4EA05}" type="parTrans" cxnId="{E75DF0D4-3901-4B6A-A0A7-2C3050EAC881}">
      <dgm:prSet/>
      <dgm:spPr/>
      <dgm:t>
        <a:bodyPr/>
        <a:lstStyle/>
        <a:p>
          <a:endParaRPr lang="sk-SK"/>
        </a:p>
      </dgm:t>
    </dgm:pt>
    <dgm:pt modelId="{205137B9-B0F2-4880-8473-F40B5C96F3B6}" type="sibTrans" cxnId="{E75DF0D4-3901-4B6A-A0A7-2C3050EAC881}">
      <dgm:prSet/>
      <dgm:spPr/>
      <dgm:t>
        <a:bodyPr/>
        <a:lstStyle/>
        <a:p>
          <a:endParaRPr lang="sk-SK"/>
        </a:p>
      </dgm:t>
    </dgm:pt>
    <dgm:pt modelId="{D25DFD4C-E38D-40B3-BEED-9505AA39ED30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červené riasy 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Rhodophyta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EC450653-634C-472B-85EA-9A04468A349D}" type="parTrans" cxnId="{77BA2AEF-2CB3-4AF3-9023-CEC2C52BC2AB}">
      <dgm:prSet/>
      <dgm:spPr/>
      <dgm:t>
        <a:bodyPr/>
        <a:lstStyle/>
        <a:p>
          <a:endParaRPr lang="sk-SK"/>
        </a:p>
      </dgm:t>
    </dgm:pt>
    <dgm:pt modelId="{22A33282-04E5-41EE-A662-40C1E165FF50}" type="sibTrans" cxnId="{77BA2AEF-2CB3-4AF3-9023-CEC2C52BC2AB}">
      <dgm:prSet/>
      <dgm:spPr/>
      <dgm:t>
        <a:bodyPr/>
        <a:lstStyle/>
        <a:p>
          <a:endParaRPr lang="sk-SK"/>
        </a:p>
      </dgm:t>
    </dgm:pt>
    <dgm:pt modelId="{2736C3C9-9CAB-4459-9B37-2F8BA1D1DBB9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rôznobičíkaté</a:t>
          </a:r>
          <a:r>
            <a:rPr kumimoji="0" lang="sk-SK" sz="2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riasy 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Heterokontophyta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96EFA0F9-50B1-477E-9F4B-90BA84B56F91}" type="parTrans" cxnId="{3D495773-32E6-47AD-BCD6-21A6269F73FD}">
      <dgm:prSet/>
      <dgm:spPr/>
      <dgm:t>
        <a:bodyPr/>
        <a:lstStyle/>
        <a:p>
          <a:endParaRPr lang="sk-SK"/>
        </a:p>
      </dgm:t>
    </dgm:pt>
    <dgm:pt modelId="{481056FF-CE22-40D3-B31B-545753206865}" type="sibTrans" cxnId="{3D495773-32E6-47AD-BCD6-21A6269F73FD}">
      <dgm:prSet/>
      <dgm:spPr/>
      <dgm:t>
        <a:bodyPr/>
        <a:lstStyle/>
        <a:p>
          <a:endParaRPr lang="sk-SK"/>
        </a:p>
      </dgm:t>
    </dgm:pt>
    <dgm:pt modelId="{86B05E1F-1B88-494A-AB1D-A0D1818FCCCE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kryptomonády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Cryptophyta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158F86A0-FEF4-4582-BD3C-23B07F96D44E}" type="parTrans" cxnId="{510C3621-80D4-4091-B133-A699C8A416C0}">
      <dgm:prSet/>
      <dgm:spPr/>
      <dgm:t>
        <a:bodyPr/>
        <a:lstStyle/>
        <a:p>
          <a:endParaRPr lang="sk-SK"/>
        </a:p>
      </dgm:t>
    </dgm:pt>
    <dgm:pt modelId="{7714EE42-6EFD-4453-9ECB-D29C643B2E42}" type="sibTrans" cxnId="{510C3621-80D4-4091-B133-A699C8A416C0}">
      <dgm:prSet/>
      <dgm:spPr/>
      <dgm:t>
        <a:bodyPr/>
        <a:lstStyle/>
        <a:p>
          <a:endParaRPr lang="sk-SK"/>
        </a:p>
      </dgm:t>
    </dgm:pt>
    <dgm:pt modelId="{5466B9C7-F19C-48BD-AA3F-51FE95E06C15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panciernatky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Dinophyta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53FB1792-53BD-4B80-BE8B-B36B8914AD1A}" type="parTrans" cxnId="{269CB584-F71A-48BE-93DE-7656CDE24B28}">
      <dgm:prSet/>
      <dgm:spPr/>
      <dgm:t>
        <a:bodyPr/>
        <a:lstStyle/>
        <a:p>
          <a:endParaRPr lang="sk-SK"/>
        </a:p>
      </dgm:t>
    </dgm:pt>
    <dgm:pt modelId="{7C01EF00-E87A-43AE-85AD-DB707EE4398A}" type="sibTrans" cxnId="{269CB584-F71A-48BE-93DE-7656CDE24B28}">
      <dgm:prSet/>
      <dgm:spPr/>
      <dgm:t>
        <a:bodyPr/>
        <a:lstStyle/>
        <a:p>
          <a:endParaRPr lang="sk-SK"/>
        </a:p>
      </dgm:t>
    </dgm:pt>
    <dgm:pt modelId="{70A02E04-1B4D-4691-95C6-9B6320F0BE18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červenoočká</a:t>
          </a:r>
          <a:r>
            <a:rPr kumimoji="0" lang="sk-SK" sz="2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Euglenophyta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BEFC4C39-A286-4F6D-8D32-17CB51522887}" type="parTrans" cxnId="{B683F2D9-7474-4A2B-B703-FD1C9359CFED}">
      <dgm:prSet/>
      <dgm:spPr/>
      <dgm:t>
        <a:bodyPr/>
        <a:lstStyle/>
        <a:p>
          <a:endParaRPr lang="sk-SK"/>
        </a:p>
      </dgm:t>
    </dgm:pt>
    <dgm:pt modelId="{3AE14FB8-1EB5-4E4F-8054-488647F73611}" type="sibTrans" cxnId="{B683F2D9-7474-4A2B-B703-FD1C9359CFED}">
      <dgm:prSet/>
      <dgm:spPr/>
      <dgm:t>
        <a:bodyPr/>
        <a:lstStyle/>
        <a:p>
          <a:endParaRPr lang="sk-SK"/>
        </a:p>
      </dgm:t>
    </dgm:pt>
    <dgm:pt modelId="{2BDC4112-E148-4A26-86B6-4A9D1ED25328}">
      <dgm:prSet phldrT="[Text]" custT="1"/>
      <dgm:spPr/>
      <dgm:t>
        <a:bodyPr/>
        <a:lstStyle/>
        <a:p>
          <a:r>
            <a:rPr kumimoji="0" lang="sk-SK" sz="2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zelené riasy 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Chlorophyta</a:t>
          </a:r>
          <a:r>
            <a:rPr kumimoji="0" lang="sk-SK" sz="2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dirty="0">
            <a:solidFill>
              <a:schemeClr val="tx1"/>
            </a:solidFill>
          </a:endParaRPr>
        </a:p>
      </dgm:t>
    </dgm:pt>
    <dgm:pt modelId="{8FACCCB4-5491-4C4E-BB3A-051FCC2CA034}" type="parTrans" cxnId="{0DCAFFFC-1860-418A-A53E-926756CBDFD8}">
      <dgm:prSet/>
      <dgm:spPr/>
      <dgm:t>
        <a:bodyPr/>
        <a:lstStyle/>
        <a:p>
          <a:endParaRPr lang="sk-SK"/>
        </a:p>
      </dgm:t>
    </dgm:pt>
    <dgm:pt modelId="{0990A0DB-AD87-4E68-828E-48EE926191D9}" type="sibTrans" cxnId="{0DCAFFFC-1860-418A-A53E-926756CBDFD8}">
      <dgm:prSet/>
      <dgm:spPr/>
      <dgm:t>
        <a:bodyPr/>
        <a:lstStyle/>
        <a:p>
          <a:endParaRPr lang="sk-SK"/>
        </a:p>
      </dgm:t>
    </dgm:pt>
    <dgm:pt modelId="{2122D4B3-9E1C-40DD-B59F-F8D737122A75}" type="pres">
      <dgm:prSet presAssocID="{949A1415-5E98-45B0-8D53-5483946E05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01033C2-DCFC-4393-AF49-E091B5DB212C}" type="pres">
      <dgm:prSet presAssocID="{FFFD4028-C900-40E6-B799-AF9B3A373BC6}" presName="parentLin" presStyleCnt="0"/>
      <dgm:spPr/>
    </dgm:pt>
    <dgm:pt modelId="{1DAB9E1C-715A-4FAF-BB38-49214DCCBC70}" type="pres">
      <dgm:prSet presAssocID="{FFFD4028-C900-40E6-B799-AF9B3A373BC6}" presName="parentLeftMargin" presStyleLbl="node1" presStyleIdx="0" presStyleCnt="7"/>
      <dgm:spPr/>
      <dgm:t>
        <a:bodyPr/>
        <a:lstStyle/>
        <a:p>
          <a:endParaRPr lang="sk-SK"/>
        </a:p>
      </dgm:t>
    </dgm:pt>
    <dgm:pt modelId="{E406ACAD-04EB-4650-8819-D755C19012A8}" type="pres">
      <dgm:prSet presAssocID="{FFFD4028-C900-40E6-B799-AF9B3A373B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37DF4EB-03DC-49A5-ADF4-4CCBD79099A0}" type="pres">
      <dgm:prSet presAssocID="{FFFD4028-C900-40E6-B799-AF9B3A373BC6}" presName="negativeSpace" presStyleCnt="0"/>
      <dgm:spPr/>
    </dgm:pt>
    <dgm:pt modelId="{BA541674-3859-4898-9E75-309A4EEB0B8F}" type="pres">
      <dgm:prSet presAssocID="{FFFD4028-C900-40E6-B799-AF9B3A373BC6}" presName="childText" presStyleLbl="conFgAcc1" presStyleIdx="0" presStyleCnt="7">
        <dgm:presLayoutVars>
          <dgm:bulletEnabled val="1"/>
        </dgm:presLayoutVars>
      </dgm:prSet>
      <dgm:spPr/>
    </dgm:pt>
    <dgm:pt modelId="{A431284B-C363-4209-8F34-1E8786269AF2}" type="pres">
      <dgm:prSet presAssocID="{205137B9-B0F2-4880-8473-F40B5C96F3B6}" presName="spaceBetweenRectangles" presStyleCnt="0"/>
      <dgm:spPr/>
    </dgm:pt>
    <dgm:pt modelId="{0535147D-DF14-43AD-9086-A8E5546BE41E}" type="pres">
      <dgm:prSet presAssocID="{D25DFD4C-E38D-40B3-BEED-9505AA39ED30}" presName="parentLin" presStyleCnt="0"/>
      <dgm:spPr/>
    </dgm:pt>
    <dgm:pt modelId="{1B5A952E-5A58-42A4-A9F6-16556A0F9F8B}" type="pres">
      <dgm:prSet presAssocID="{D25DFD4C-E38D-40B3-BEED-9505AA39ED30}" presName="parentLeftMargin" presStyleLbl="node1" presStyleIdx="0" presStyleCnt="7"/>
      <dgm:spPr/>
      <dgm:t>
        <a:bodyPr/>
        <a:lstStyle/>
        <a:p>
          <a:endParaRPr lang="sk-SK"/>
        </a:p>
      </dgm:t>
    </dgm:pt>
    <dgm:pt modelId="{C25A8AF8-AD4C-4B90-9F59-4CE61580C91A}" type="pres">
      <dgm:prSet presAssocID="{D25DFD4C-E38D-40B3-BEED-9505AA39ED3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99B835B-F421-4062-A366-FA35F89DE7E3}" type="pres">
      <dgm:prSet presAssocID="{D25DFD4C-E38D-40B3-BEED-9505AA39ED30}" presName="negativeSpace" presStyleCnt="0"/>
      <dgm:spPr/>
    </dgm:pt>
    <dgm:pt modelId="{7825CB58-8CCB-495E-AD92-C2DF604D45E8}" type="pres">
      <dgm:prSet presAssocID="{D25DFD4C-E38D-40B3-BEED-9505AA39ED30}" presName="childText" presStyleLbl="conFgAcc1" presStyleIdx="1" presStyleCnt="7">
        <dgm:presLayoutVars>
          <dgm:bulletEnabled val="1"/>
        </dgm:presLayoutVars>
      </dgm:prSet>
      <dgm:spPr/>
    </dgm:pt>
    <dgm:pt modelId="{72B7014F-CF5B-48DB-A8AF-3A071F0BA88C}" type="pres">
      <dgm:prSet presAssocID="{22A33282-04E5-41EE-A662-40C1E165FF50}" presName="spaceBetweenRectangles" presStyleCnt="0"/>
      <dgm:spPr/>
    </dgm:pt>
    <dgm:pt modelId="{BBD6C86A-8BFD-4AEE-B0A6-D4643FEB1867}" type="pres">
      <dgm:prSet presAssocID="{2736C3C9-9CAB-4459-9B37-2F8BA1D1DBB9}" presName="parentLin" presStyleCnt="0"/>
      <dgm:spPr/>
    </dgm:pt>
    <dgm:pt modelId="{F9F63832-BC60-479D-BE5D-CBDE6BD56A1F}" type="pres">
      <dgm:prSet presAssocID="{2736C3C9-9CAB-4459-9B37-2F8BA1D1DBB9}" presName="parentLeftMargin" presStyleLbl="node1" presStyleIdx="1" presStyleCnt="7"/>
      <dgm:spPr/>
      <dgm:t>
        <a:bodyPr/>
        <a:lstStyle/>
        <a:p>
          <a:endParaRPr lang="sk-SK"/>
        </a:p>
      </dgm:t>
    </dgm:pt>
    <dgm:pt modelId="{4717FE30-9359-402A-8AA5-C441A0B6A8C6}" type="pres">
      <dgm:prSet presAssocID="{2736C3C9-9CAB-4459-9B37-2F8BA1D1DBB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07B503-A719-4BD1-84F4-856D641EE097}" type="pres">
      <dgm:prSet presAssocID="{2736C3C9-9CAB-4459-9B37-2F8BA1D1DBB9}" presName="negativeSpace" presStyleCnt="0"/>
      <dgm:spPr/>
    </dgm:pt>
    <dgm:pt modelId="{C2E2D9B5-CBAB-48CC-885D-4FFD959524C8}" type="pres">
      <dgm:prSet presAssocID="{2736C3C9-9CAB-4459-9B37-2F8BA1D1DBB9}" presName="childText" presStyleLbl="conFgAcc1" presStyleIdx="2" presStyleCnt="7">
        <dgm:presLayoutVars>
          <dgm:bulletEnabled val="1"/>
        </dgm:presLayoutVars>
      </dgm:prSet>
      <dgm:spPr/>
    </dgm:pt>
    <dgm:pt modelId="{FCEE79D4-7837-4F4B-9CDA-85F6BBC73A0F}" type="pres">
      <dgm:prSet presAssocID="{481056FF-CE22-40D3-B31B-545753206865}" presName="spaceBetweenRectangles" presStyleCnt="0"/>
      <dgm:spPr/>
    </dgm:pt>
    <dgm:pt modelId="{E1F35626-82ED-43DD-9E2C-9EC11239CD3C}" type="pres">
      <dgm:prSet presAssocID="{86B05E1F-1B88-494A-AB1D-A0D1818FCCCE}" presName="parentLin" presStyleCnt="0"/>
      <dgm:spPr/>
    </dgm:pt>
    <dgm:pt modelId="{7C06DFAE-7C74-4CE0-A57C-B8808CDF32A1}" type="pres">
      <dgm:prSet presAssocID="{86B05E1F-1B88-494A-AB1D-A0D1818FCCCE}" presName="parentLeftMargin" presStyleLbl="node1" presStyleIdx="2" presStyleCnt="7"/>
      <dgm:spPr/>
      <dgm:t>
        <a:bodyPr/>
        <a:lstStyle/>
        <a:p>
          <a:endParaRPr lang="sk-SK"/>
        </a:p>
      </dgm:t>
    </dgm:pt>
    <dgm:pt modelId="{30F9A580-D839-4511-B521-ED7FC2CA25D9}" type="pres">
      <dgm:prSet presAssocID="{86B05E1F-1B88-494A-AB1D-A0D1818FCC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8763E05-893C-474A-93B9-34126917146E}" type="pres">
      <dgm:prSet presAssocID="{86B05E1F-1B88-494A-AB1D-A0D1818FCCCE}" presName="negativeSpace" presStyleCnt="0"/>
      <dgm:spPr/>
    </dgm:pt>
    <dgm:pt modelId="{7E0BE0CB-5260-4241-87A2-E1E8F5E296F8}" type="pres">
      <dgm:prSet presAssocID="{86B05E1F-1B88-494A-AB1D-A0D1818FCCCE}" presName="childText" presStyleLbl="conFgAcc1" presStyleIdx="3" presStyleCnt="7">
        <dgm:presLayoutVars>
          <dgm:bulletEnabled val="1"/>
        </dgm:presLayoutVars>
      </dgm:prSet>
      <dgm:spPr/>
    </dgm:pt>
    <dgm:pt modelId="{F244B049-C85F-4DCC-A51B-0461EBFCB685}" type="pres">
      <dgm:prSet presAssocID="{7714EE42-6EFD-4453-9ECB-D29C643B2E42}" presName="spaceBetweenRectangles" presStyleCnt="0"/>
      <dgm:spPr/>
    </dgm:pt>
    <dgm:pt modelId="{A14F9F9F-AD9B-42A5-81AF-E6CB5CF89F30}" type="pres">
      <dgm:prSet presAssocID="{5466B9C7-F19C-48BD-AA3F-51FE95E06C15}" presName="parentLin" presStyleCnt="0"/>
      <dgm:spPr/>
    </dgm:pt>
    <dgm:pt modelId="{269988EB-251F-45A0-9BD2-75F413CDDB26}" type="pres">
      <dgm:prSet presAssocID="{5466B9C7-F19C-48BD-AA3F-51FE95E06C15}" presName="parentLeftMargin" presStyleLbl="node1" presStyleIdx="3" presStyleCnt="7"/>
      <dgm:spPr/>
      <dgm:t>
        <a:bodyPr/>
        <a:lstStyle/>
        <a:p>
          <a:endParaRPr lang="sk-SK"/>
        </a:p>
      </dgm:t>
    </dgm:pt>
    <dgm:pt modelId="{4B172DF5-4CEB-4B54-B7D3-3416A0952A06}" type="pres">
      <dgm:prSet presAssocID="{5466B9C7-F19C-48BD-AA3F-51FE95E06C1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0C6BF99-080D-44B6-A4E5-B40797365EC2}" type="pres">
      <dgm:prSet presAssocID="{5466B9C7-F19C-48BD-AA3F-51FE95E06C15}" presName="negativeSpace" presStyleCnt="0"/>
      <dgm:spPr/>
    </dgm:pt>
    <dgm:pt modelId="{66D2652B-1F1D-45CB-85DD-CB7CA266DE2F}" type="pres">
      <dgm:prSet presAssocID="{5466B9C7-F19C-48BD-AA3F-51FE95E06C15}" presName="childText" presStyleLbl="conFgAcc1" presStyleIdx="4" presStyleCnt="7">
        <dgm:presLayoutVars>
          <dgm:bulletEnabled val="1"/>
        </dgm:presLayoutVars>
      </dgm:prSet>
      <dgm:spPr/>
    </dgm:pt>
    <dgm:pt modelId="{8BB413C7-FF41-4BF0-8F3E-48140475A9B4}" type="pres">
      <dgm:prSet presAssocID="{7C01EF00-E87A-43AE-85AD-DB707EE4398A}" presName="spaceBetweenRectangles" presStyleCnt="0"/>
      <dgm:spPr/>
    </dgm:pt>
    <dgm:pt modelId="{B8D70A17-9515-4B3A-90AE-69DDF4DCC085}" type="pres">
      <dgm:prSet presAssocID="{70A02E04-1B4D-4691-95C6-9B6320F0BE18}" presName="parentLin" presStyleCnt="0"/>
      <dgm:spPr/>
    </dgm:pt>
    <dgm:pt modelId="{F2668BA3-16C1-43C1-9627-1036F6553E65}" type="pres">
      <dgm:prSet presAssocID="{70A02E04-1B4D-4691-95C6-9B6320F0BE18}" presName="parentLeftMargin" presStyleLbl="node1" presStyleIdx="4" presStyleCnt="7"/>
      <dgm:spPr/>
      <dgm:t>
        <a:bodyPr/>
        <a:lstStyle/>
        <a:p>
          <a:endParaRPr lang="sk-SK"/>
        </a:p>
      </dgm:t>
    </dgm:pt>
    <dgm:pt modelId="{B0BF878D-FE7F-40D4-8B8A-38800910AB86}" type="pres">
      <dgm:prSet presAssocID="{70A02E04-1B4D-4691-95C6-9B6320F0BE1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AC16984-E103-45B2-BC06-381DCA696877}" type="pres">
      <dgm:prSet presAssocID="{70A02E04-1B4D-4691-95C6-9B6320F0BE18}" presName="negativeSpace" presStyleCnt="0"/>
      <dgm:spPr/>
    </dgm:pt>
    <dgm:pt modelId="{26BB6E7F-8442-4BEF-99DE-935A1A67385C}" type="pres">
      <dgm:prSet presAssocID="{70A02E04-1B4D-4691-95C6-9B6320F0BE18}" presName="childText" presStyleLbl="conFgAcc1" presStyleIdx="5" presStyleCnt="7">
        <dgm:presLayoutVars>
          <dgm:bulletEnabled val="1"/>
        </dgm:presLayoutVars>
      </dgm:prSet>
      <dgm:spPr/>
    </dgm:pt>
    <dgm:pt modelId="{00A571D2-6BB4-40C6-830E-C9C2FA4622A2}" type="pres">
      <dgm:prSet presAssocID="{3AE14FB8-1EB5-4E4F-8054-488647F73611}" presName="spaceBetweenRectangles" presStyleCnt="0"/>
      <dgm:spPr/>
    </dgm:pt>
    <dgm:pt modelId="{3B655FB7-4224-4244-ABF2-0B796060B66A}" type="pres">
      <dgm:prSet presAssocID="{2BDC4112-E148-4A26-86B6-4A9D1ED25328}" presName="parentLin" presStyleCnt="0"/>
      <dgm:spPr/>
    </dgm:pt>
    <dgm:pt modelId="{2654CB59-6D72-487A-A6D4-96217B5EF557}" type="pres">
      <dgm:prSet presAssocID="{2BDC4112-E148-4A26-86B6-4A9D1ED25328}" presName="parentLeftMargin" presStyleLbl="node1" presStyleIdx="5" presStyleCnt="7"/>
      <dgm:spPr/>
      <dgm:t>
        <a:bodyPr/>
        <a:lstStyle/>
        <a:p>
          <a:endParaRPr lang="sk-SK"/>
        </a:p>
      </dgm:t>
    </dgm:pt>
    <dgm:pt modelId="{9F3B58D8-A0F3-440D-A8E5-0B2D8500BBCA}" type="pres">
      <dgm:prSet presAssocID="{2BDC4112-E148-4A26-86B6-4A9D1ED2532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0076CE-9E7B-4E1B-9BF9-D44057605A7C}" type="pres">
      <dgm:prSet presAssocID="{2BDC4112-E148-4A26-86B6-4A9D1ED25328}" presName="negativeSpace" presStyleCnt="0"/>
      <dgm:spPr/>
    </dgm:pt>
    <dgm:pt modelId="{E4FA92BB-7E46-4E7A-9609-1264B3AA6A88}" type="pres">
      <dgm:prSet presAssocID="{2BDC4112-E148-4A26-86B6-4A9D1ED2532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D73DC87-4F08-42DD-B2D5-715BC06CDBBC}" type="presOf" srcId="{70A02E04-1B4D-4691-95C6-9B6320F0BE18}" destId="{B0BF878D-FE7F-40D4-8B8A-38800910AB86}" srcOrd="1" destOrd="0" presId="urn:microsoft.com/office/officeart/2005/8/layout/list1"/>
    <dgm:cxn modelId="{5F33B1DD-C86D-489F-831A-DE092178B58E}" type="presOf" srcId="{2736C3C9-9CAB-4459-9B37-2F8BA1D1DBB9}" destId="{F9F63832-BC60-479D-BE5D-CBDE6BD56A1F}" srcOrd="0" destOrd="0" presId="urn:microsoft.com/office/officeart/2005/8/layout/list1"/>
    <dgm:cxn modelId="{269CB584-F71A-48BE-93DE-7656CDE24B28}" srcId="{949A1415-5E98-45B0-8D53-5483946E054B}" destId="{5466B9C7-F19C-48BD-AA3F-51FE95E06C15}" srcOrd="4" destOrd="0" parTransId="{53FB1792-53BD-4B80-BE8B-B36B8914AD1A}" sibTransId="{7C01EF00-E87A-43AE-85AD-DB707EE4398A}"/>
    <dgm:cxn modelId="{0DCAFFFC-1860-418A-A53E-926756CBDFD8}" srcId="{949A1415-5E98-45B0-8D53-5483946E054B}" destId="{2BDC4112-E148-4A26-86B6-4A9D1ED25328}" srcOrd="6" destOrd="0" parTransId="{8FACCCB4-5491-4C4E-BB3A-051FCC2CA034}" sibTransId="{0990A0DB-AD87-4E68-828E-48EE926191D9}"/>
    <dgm:cxn modelId="{597A5E61-BBE4-48C2-B3AD-7C2D7E3FDC02}" type="presOf" srcId="{FFFD4028-C900-40E6-B799-AF9B3A373BC6}" destId="{1DAB9E1C-715A-4FAF-BB38-49214DCCBC70}" srcOrd="0" destOrd="0" presId="urn:microsoft.com/office/officeart/2005/8/layout/list1"/>
    <dgm:cxn modelId="{3D495773-32E6-47AD-BCD6-21A6269F73FD}" srcId="{949A1415-5E98-45B0-8D53-5483946E054B}" destId="{2736C3C9-9CAB-4459-9B37-2F8BA1D1DBB9}" srcOrd="2" destOrd="0" parTransId="{96EFA0F9-50B1-477E-9F4B-90BA84B56F91}" sibTransId="{481056FF-CE22-40D3-B31B-545753206865}"/>
    <dgm:cxn modelId="{026C120A-C424-4F40-A279-BD4AB88D5344}" type="presOf" srcId="{2BDC4112-E148-4A26-86B6-4A9D1ED25328}" destId="{9F3B58D8-A0F3-440D-A8E5-0B2D8500BBCA}" srcOrd="1" destOrd="0" presId="urn:microsoft.com/office/officeart/2005/8/layout/list1"/>
    <dgm:cxn modelId="{16C3198A-A417-4EBC-B4C3-F07844370B68}" type="presOf" srcId="{FFFD4028-C900-40E6-B799-AF9B3A373BC6}" destId="{E406ACAD-04EB-4650-8819-D755C19012A8}" srcOrd="1" destOrd="0" presId="urn:microsoft.com/office/officeart/2005/8/layout/list1"/>
    <dgm:cxn modelId="{CE4A7289-5DC6-4E7B-8DF0-471D64166A87}" type="presOf" srcId="{5466B9C7-F19C-48BD-AA3F-51FE95E06C15}" destId="{4B172DF5-4CEB-4B54-B7D3-3416A0952A06}" srcOrd="1" destOrd="0" presId="urn:microsoft.com/office/officeart/2005/8/layout/list1"/>
    <dgm:cxn modelId="{033C3AA6-DD94-4609-8F74-3A33E7168A76}" type="presOf" srcId="{5466B9C7-F19C-48BD-AA3F-51FE95E06C15}" destId="{269988EB-251F-45A0-9BD2-75F413CDDB26}" srcOrd="0" destOrd="0" presId="urn:microsoft.com/office/officeart/2005/8/layout/list1"/>
    <dgm:cxn modelId="{58AAE340-A671-4B99-B1BE-22337A1D0116}" type="presOf" srcId="{2BDC4112-E148-4A26-86B6-4A9D1ED25328}" destId="{2654CB59-6D72-487A-A6D4-96217B5EF557}" srcOrd="0" destOrd="0" presId="urn:microsoft.com/office/officeart/2005/8/layout/list1"/>
    <dgm:cxn modelId="{4590B070-E9A7-42EA-AA42-E96F64CC79B3}" type="presOf" srcId="{86B05E1F-1B88-494A-AB1D-A0D1818FCCCE}" destId="{7C06DFAE-7C74-4CE0-A57C-B8808CDF32A1}" srcOrd="0" destOrd="0" presId="urn:microsoft.com/office/officeart/2005/8/layout/list1"/>
    <dgm:cxn modelId="{9D97868C-A797-47D4-A826-B6EAB788B4B6}" type="presOf" srcId="{86B05E1F-1B88-494A-AB1D-A0D1818FCCCE}" destId="{30F9A580-D839-4511-B521-ED7FC2CA25D9}" srcOrd="1" destOrd="0" presId="urn:microsoft.com/office/officeart/2005/8/layout/list1"/>
    <dgm:cxn modelId="{B683F2D9-7474-4A2B-B703-FD1C9359CFED}" srcId="{949A1415-5E98-45B0-8D53-5483946E054B}" destId="{70A02E04-1B4D-4691-95C6-9B6320F0BE18}" srcOrd="5" destOrd="0" parTransId="{BEFC4C39-A286-4F6D-8D32-17CB51522887}" sibTransId="{3AE14FB8-1EB5-4E4F-8054-488647F73611}"/>
    <dgm:cxn modelId="{AE5A003F-B134-47AC-B06A-189BC9218542}" type="presOf" srcId="{D25DFD4C-E38D-40B3-BEED-9505AA39ED30}" destId="{C25A8AF8-AD4C-4B90-9F59-4CE61580C91A}" srcOrd="1" destOrd="0" presId="urn:microsoft.com/office/officeart/2005/8/layout/list1"/>
    <dgm:cxn modelId="{510C3621-80D4-4091-B133-A699C8A416C0}" srcId="{949A1415-5E98-45B0-8D53-5483946E054B}" destId="{86B05E1F-1B88-494A-AB1D-A0D1818FCCCE}" srcOrd="3" destOrd="0" parTransId="{158F86A0-FEF4-4582-BD3C-23B07F96D44E}" sibTransId="{7714EE42-6EFD-4453-9ECB-D29C643B2E42}"/>
    <dgm:cxn modelId="{77BA2AEF-2CB3-4AF3-9023-CEC2C52BC2AB}" srcId="{949A1415-5E98-45B0-8D53-5483946E054B}" destId="{D25DFD4C-E38D-40B3-BEED-9505AA39ED30}" srcOrd="1" destOrd="0" parTransId="{EC450653-634C-472B-85EA-9A04468A349D}" sibTransId="{22A33282-04E5-41EE-A662-40C1E165FF50}"/>
    <dgm:cxn modelId="{6A8071F6-B4A2-4B18-B30D-B5071A4BF99B}" type="presOf" srcId="{949A1415-5E98-45B0-8D53-5483946E054B}" destId="{2122D4B3-9E1C-40DD-B59F-F8D737122A75}" srcOrd="0" destOrd="0" presId="urn:microsoft.com/office/officeart/2005/8/layout/list1"/>
    <dgm:cxn modelId="{F4604CB3-9E50-4B33-B558-56F6203A6608}" type="presOf" srcId="{70A02E04-1B4D-4691-95C6-9B6320F0BE18}" destId="{F2668BA3-16C1-43C1-9627-1036F6553E65}" srcOrd="0" destOrd="0" presId="urn:microsoft.com/office/officeart/2005/8/layout/list1"/>
    <dgm:cxn modelId="{14FC813C-E999-487E-864D-8231577E76EC}" type="presOf" srcId="{D25DFD4C-E38D-40B3-BEED-9505AA39ED30}" destId="{1B5A952E-5A58-42A4-A9F6-16556A0F9F8B}" srcOrd="0" destOrd="0" presId="urn:microsoft.com/office/officeart/2005/8/layout/list1"/>
    <dgm:cxn modelId="{D0221A85-B25C-4522-B6EB-1D5C30FB6AD9}" type="presOf" srcId="{2736C3C9-9CAB-4459-9B37-2F8BA1D1DBB9}" destId="{4717FE30-9359-402A-8AA5-C441A0B6A8C6}" srcOrd="1" destOrd="0" presId="urn:microsoft.com/office/officeart/2005/8/layout/list1"/>
    <dgm:cxn modelId="{E75DF0D4-3901-4B6A-A0A7-2C3050EAC881}" srcId="{949A1415-5E98-45B0-8D53-5483946E054B}" destId="{FFFD4028-C900-40E6-B799-AF9B3A373BC6}" srcOrd="0" destOrd="0" parTransId="{9BCBFBB3-4FE3-481B-8407-FE7945F4EA05}" sibTransId="{205137B9-B0F2-4880-8473-F40B5C96F3B6}"/>
    <dgm:cxn modelId="{1D954B90-A890-466A-9DB2-2A0C1FF2A102}" type="presParOf" srcId="{2122D4B3-9E1C-40DD-B59F-F8D737122A75}" destId="{F01033C2-DCFC-4393-AF49-E091B5DB212C}" srcOrd="0" destOrd="0" presId="urn:microsoft.com/office/officeart/2005/8/layout/list1"/>
    <dgm:cxn modelId="{CCA236E3-C0B7-446C-B4F7-4C316B00DB33}" type="presParOf" srcId="{F01033C2-DCFC-4393-AF49-E091B5DB212C}" destId="{1DAB9E1C-715A-4FAF-BB38-49214DCCBC70}" srcOrd="0" destOrd="0" presId="urn:microsoft.com/office/officeart/2005/8/layout/list1"/>
    <dgm:cxn modelId="{12DF9477-D5B4-4044-8A0C-8ABAFB06514A}" type="presParOf" srcId="{F01033C2-DCFC-4393-AF49-E091B5DB212C}" destId="{E406ACAD-04EB-4650-8819-D755C19012A8}" srcOrd="1" destOrd="0" presId="urn:microsoft.com/office/officeart/2005/8/layout/list1"/>
    <dgm:cxn modelId="{AE436B51-21E6-4179-9237-0DEF319FC4D7}" type="presParOf" srcId="{2122D4B3-9E1C-40DD-B59F-F8D737122A75}" destId="{037DF4EB-03DC-49A5-ADF4-4CCBD79099A0}" srcOrd="1" destOrd="0" presId="urn:microsoft.com/office/officeart/2005/8/layout/list1"/>
    <dgm:cxn modelId="{1FDE7500-B544-4E17-AB4A-FF44E96E4785}" type="presParOf" srcId="{2122D4B3-9E1C-40DD-B59F-F8D737122A75}" destId="{BA541674-3859-4898-9E75-309A4EEB0B8F}" srcOrd="2" destOrd="0" presId="urn:microsoft.com/office/officeart/2005/8/layout/list1"/>
    <dgm:cxn modelId="{32F5B60A-0235-4821-A83E-8ED37F57C4CE}" type="presParOf" srcId="{2122D4B3-9E1C-40DD-B59F-F8D737122A75}" destId="{A431284B-C363-4209-8F34-1E8786269AF2}" srcOrd="3" destOrd="0" presId="urn:microsoft.com/office/officeart/2005/8/layout/list1"/>
    <dgm:cxn modelId="{D0856A6C-611A-4A2D-9492-0F1C8DB8F84C}" type="presParOf" srcId="{2122D4B3-9E1C-40DD-B59F-F8D737122A75}" destId="{0535147D-DF14-43AD-9086-A8E5546BE41E}" srcOrd="4" destOrd="0" presId="urn:microsoft.com/office/officeart/2005/8/layout/list1"/>
    <dgm:cxn modelId="{0D88FBD3-E158-4E10-9EF5-40004F8CB7DA}" type="presParOf" srcId="{0535147D-DF14-43AD-9086-A8E5546BE41E}" destId="{1B5A952E-5A58-42A4-A9F6-16556A0F9F8B}" srcOrd="0" destOrd="0" presId="urn:microsoft.com/office/officeart/2005/8/layout/list1"/>
    <dgm:cxn modelId="{3055A8AB-D47D-46E6-AF3B-75CC27AAADCE}" type="presParOf" srcId="{0535147D-DF14-43AD-9086-A8E5546BE41E}" destId="{C25A8AF8-AD4C-4B90-9F59-4CE61580C91A}" srcOrd="1" destOrd="0" presId="urn:microsoft.com/office/officeart/2005/8/layout/list1"/>
    <dgm:cxn modelId="{996877BD-5456-4819-85FA-E1139808996F}" type="presParOf" srcId="{2122D4B3-9E1C-40DD-B59F-F8D737122A75}" destId="{F99B835B-F421-4062-A366-FA35F89DE7E3}" srcOrd="5" destOrd="0" presId="urn:microsoft.com/office/officeart/2005/8/layout/list1"/>
    <dgm:cxn modelId="{53FC4594-54B9-4A24-A237-E91060FFAC31}" type="presParOf" srcId="{2122D4B3-9E1C-40DD-B59F-F8D737122A75}" destId="{7825CB58-8CCB-495E-AD92-C2DF604D45E8}" srcOrd="6" destOrd="0" presId="urn:microsoft.com/office/officeart/2005/8/layout/list1"/>
    <dgm:cxn modelId="{4CC363D4-4743-47EB-96D6-70FBC50199AB}" type="presParOf" srcId="{2122D4B3-9E1C-40DD-B59F-F8D737122A75}" destId="{72B7014F-CF5B-48DB-A8AF-3A071F0BA88C}" srcOrd="7" destOrd="0" presId="urn:microsoft.com/office/officeart/2005/8/layout/list1"/>
    <dgm:cxn modelId="{4BCA4EBB-4A01-4C67-8704-7C4BAF318B39}" type="presParOf" srcId="{2122D4B3-9E1C-40DD-B59F-F8D737122A75}" destId="{BBD6C86A-8BFD-4AEE-B0A6-D4643FEB1867}" srcOrd="8" destOrd="0" presId="urn:microsoft.com/office/officeart/2005/8/layout/list1"/>
    <dgm:cxn modelId="{1AE57E8B-059C-47A5-B4AF-119252820C1A}" type="presParOf" srcId="{BBD6C86A-8BFD-4AEE-B0A6-D4643FEB1867}" destId="{F9F63832-BC60-479D-BE5D-CBDE6BD56A1F}" srcOrd="0" destOrd="0" presId="urn:microsoft.com/office/officeart/2005/8/layout/list1"/>
    <dgm:cxn modelId="{70822B75-C409-49A0-B9E7-23A58A218935}" type="presParOf" srcId="{BBD6C86A-8BFD-4AEE-B0A6-D4643FEB1867}" destId="{4717FE30-9359-402A-8AA5-C441A0B6A8C6}" srcOrd="1" destOrd="0" presId="urn:microsoft.com/office/officeart/2005/8/layout/list1"/>
    <dgm:cxn modelId="{14E01254-2FF6-40AE-A49A-0A0C77F9AC91}" type="presParOf" srcId="{2122D4B3-9E1C-40DD-B59F-F8D737122A75}" destId="{3D07B503-A719-4BD1-84F4-856D641EE097}" srcOrd="9" destOrd="0" presId="urn:microsoft.com/office/officeart/2005/8/layout/list1"/>
    <dgm:cxn modelId="{7E6E09F8-242B-4110-A2A4-E120E21C3E39}" type="presParOf" srcId="{2122D4B3-9E1C-40DD-B59F-F8D737122A75}" destId="{C2E2D9B5-CBAB-48CC-885D-4FFD959524C8}" srcOrd="10" destOrd="0" presId="urn:microsoft.com/office/officeart/2005/8/layout/list1"/>
    <dgm:cxn modelId="{F43AB077-4204-402B-958E-36767E1E8270}" type="presParOf" srcId="{2122D4B3-9E1C-40DD-B59F-F8D737122A75}" destId="{FCEE79D4-7837-4F4B-9CDA-85F6BBC73A0F}" srcOrd="11" destOrd="0" presId="urn:microsoft.com/office/officeart/2005/8/layout/list1"/>
    <dgm:cxn modelId="{A156388A-D569-4946-858B-4C36B2DAD927}" type="presParOf" srcId="{2122D4B3-9E1C-40DD-B59F-F8D737122A75}" destId="{E1F35626-82ED-43DD-9E2C-9EC11239CD3C}" srcOrd="12" destOrd="0" presId="urn:microsoft.com/office/officeart/2005/8/layout/list1"/>
    <dgm:cxn modelId="{6AA47766-0344-49FE-8E5E-0A5E51BC289F}" type="presParOf" srcId="{E1F35626-82ED-43DD-9E2C-9EC11239CD3C}" destId="{7C06DFAE-7C74-4CE0-A57C-B8808CDF32A1}" srcOrd="0" destOrd="0" presId="urn:microsoft.com/office/officeart/2005/8/layout/list1"/>
    <dgm:cxn modelId="{2BCD9217-9001-481B-812A-B3DAE177670C}" type="presParOf" srcId="{E1F35626-82ED-43DD-9E2C-9EC11239CD3C}" destId="{30F9A580-D839-4511-B521-ED7FC2CA25D9}" srcOrd="1" destOrd="0" presId="urn:microsoft.com/office/officeart/2005/8/layout/list1"/>
    <dgm:cxn modelId="{FF86E862-D6F5-46AE-A7B7-A51E5DE124AD}" type="presParOf" srcId="{2122D4B3-9E1C-40DD-B59F-F8D737122A75}" destId="{58763E05-893C-474A-93B9-34126917146E}" srcOrd="13" destOrd="0" presId="urn:microsoft.com/office/officeart/2005/8/layout/list1"/>
    <dgm:cxn modelId="{E19EF226-0428-4E81-8013-173CF72BA12D}" type="presParOf" srcId="{2122D4B3-9E1C-40DD-B59F-F8D737122A75}" destId="{7E0BE0CB-5260-4241-87A2-E1E8F5E296F8}" srcOrd="14" destOrd="0" presId="urn:microsoft.com/office/officeart/2005/8/layout/list1"/>
    <dgm:cxn modelId="{15AB3580-459C-4B1E-A78E-4096183576EC}" type="presParOf" srcId="{2122D4B3-9E1C-40DD-B59F-F8D737122A75}" destId="{F244B049-C85F-4DCC-A51B-0461EBFCB685}" srcOrd="15" destOrd="0" presId="urn:microsoft.com/office/officeart/2005/8/layout/list1"/>
    <dgm:cxn modelId="{585E234B-800B-41E4-991F-EA19825797FC}" type="presParOf" srcId="{2122D4B3-9E1C-40DD-B59F-F8D737122A75}" destId="{A14F9F9F-AD9B-42A5-81AF-E6CB5CF89F30}" srcOrd="16" destOrd="0" presId="urn:microsoft.com/office/officeart/2005/8/layout/list1"/>
    <dgm:cxn modelId="{42E4E7A9-7463-44C9-853C-32FE06CC401D}" type="presParOf" srcId="{A14F9F9F-AD9B-42A5-81AF-E6CB5CF89F30}" destId="{269988EB-251F-45A0-9BD2-75F413CDDB26}" srcOrd="0" destOrd="0" presId="urn:microsoft.com/office/officeart/2005/8/layout/list1"/>
    <dgm:cxn modelId="{D9EC9170-BD78-4411-87AD-228E97A11DC1}" type="presParOf" srcId="{A14F9F9F-AD9B-42A5-81AF-E6CB5CF89F30}" destId="{4B172DF5-4CEB-4B54-B7D3-3416A0952A06}" srcOrd="1" destOrd="0" presId="urn:microsoft.com/office/officeart/2005/8/layout/list1"/>
    <dgm:cxn modelId="{5270DE6D-653F-4B52-8770-EFCFFA652BA3}" type="presParOf" srcId="{2122D4B3-9E1C-40DD-B59F-F8D737122A75}" destId="{20C6BF99-080D-44B6-A4E5-B40797365EC2}" srcOrd="17" destOrd="0" presId="urn:microsoft.com/office/officeart/2005/8/layout/list1"/>
    <dgm:cxn modelId="{C55EAF8A-16D1-4FBC-BF3E-5161BB9D18EB}" type="presParOf" srcId="{2122D4B3-9E1C-40DD-B59F-F8D737122A75}" destId="{66D2652B-1F1D-45CB-85DD-CB7CA266DE2F}" srcOrd="18" destOrd="0" presId="urn:microsoft.com/office/officeart/2005/8/layout/list1"/>
    <dgm:cxn modelId="{67A63A31-0048-494D-B189-72EADC849DCE}" type="presParOf" srcId="{2122D4B3-9E1C-40DD-B59F-F8D737122A75}" destId="{8BB413C7-FF41-4BF0-8F3E-48140475A9B4}" srcOrd="19" destOrd="0" presId="urn:microsoft.com/office/officeart/2005/8/layout/list1"/>
    <dgm:cxn modelId="{427D4374-D22D-4572-AAE9-BA0367C7C014}" type="presParOf" srcId="{2122D4B3-9E1C-40DD-B59F-F8D737122A75}" destId="{B8D70A17-9515-4B3A-90AE-69DDF4DCC085}" srcOrd="20" destOrd="0" presId="urn:microsoft.com/office/officeart/2005/8/layout/list1"/>
    <dgm:cxn modelId="{9BA92E6A-5F9D-4C86-8142-362838436468}" type="presParOf" srcId="{B8D70A17-9515-4B3A-90AE-69DDF4DCC085}" destId="{F2668BA3-16C1-43C1-9627-1036F6553E65}" srcOrd="0" destOrd="0" presId="urn:microsoft.com/office/officeart/2005/8/layout/list1"/>
    <dgm:cxn modelId="{E7967DAE-AEDA-46C8-8324-3BC91899F162}" type="presParOf" srcId="{B8D70A17-9515-4B3A-90AE-69DDF4DCC085}" destId="{B0BF878D-FE7F-40D4-8B8A-38800910AB86}" srcOrd="1" destOrd="0" presId="urn:microsoft.com/office/officeart/2005/8/layout/list1"/>
    <dgm:cxn modelId="{FAB3F6DB-CD71-45B1-9976-D117C8C034AF}" type="presParOf" srcId="{2122D4B3-9E1C-40DD-B59F-F8D737122A75}" destId="{3AC16984-E103-45B2-BC06-381DCA696877}" srcOrd="21" destOrd="0" presId="urn:microsoft.com/office/officeart/2005/8/layout/list1"/>
    <dgm:cxn modelId="{07E91303-7A36-4CF3-81C7-13C6730C4363}" type="presParOf" srcId="{2122D4B3-9E1C-40DD-B59F-F8D737122A75}" destId="{26BB6E7F-8442-4BEF-99DE-935A1A67385C}" srcOrd="22" destOrd="0" presId="urn:microsoft.com/office/officeart/2005/8/layout/list1"/>
    <dgm:cxn modelId="{5BA9721C-1FB0-4C3D-8872-8591C321F458}" type="presParOf" srcId="{2122D4B3-9E1C-40DD-B59F-F8D737122A75}" destId="{00A571D2-6BB4-40C6-830E-C9C2FA4622A2}" srcOrd="23" destOrd="0" presId="urn:microsoft.com/office/officeart/2005/8/layout/list1"/>
    <dgm:cxn modelId="{93D2D540-48A3-4B1F-A084-DB54B39F9B88}" type="presParOf" srcId="{2122D4B3-9E1C-40DD-B59F-F8D737122A75}" destId="{3B655FB7-4224-4244-ABF2-0B796060B66A}" srcOrd="24" destOrd="0" presId="urn:microsoft.com/office/officeart/2005/8/layout/list1"/>
    <dgm:cxn modelId="{2EFADA54-B549-4FDC-89E8-F966228C0CCA}" type="presParOf" srcId="{3B655FB7-4224-4244-ABF2-0B796060B66A}" destId="{2654CB59-6D72-487A-A6D4-96217B5EF557}" srcOrd="0" destOrd="0" presId="urn:microsoft.com/office/officeart/2005/8/layout/list1"/>
    <dgm:cxn modelId="{3D72A2DF-DA0C-47B8-8F0F-0938E0D99F0C}" type="presParOf" srcId="{3B655FB7-4224-4244-ABF2-0B796060B66A}" destId="{9F3B58D8-A0F3-440D-A8E5-0B2D8500BBCA}" srcOrd="1" destOrd="0" presId="urn:microsoft.com/office/officeart/2005/8/layout/list1"/>
    <dgm:cxn modelId="{47F6D454-63AF-4636-9228-2368D75F1AB6}" type="presParOf" srcId="{2122D4B3-9E1C-40DD-B59F-F8D737122A75}" destId="{C50076CE-9E7B-4E1B-9BF9-D44057605A7C}" srcOrd="25" destOrd="0" presId="urn:microsoft.com/office/officeart/2005/8/layout/list1"/>
    <dgm:cxn modelId="{7B1F26CF-7E21-4548-BC53-6E537C777A3D}" type="presParOf" srcId="{2122D4B3-9E1C-40DD-B59F-F8D737122A75}" destId="{E4FA92BB-7E46-4E7A-9609-1264B3AA6A8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264D6-9F58-42EC-AAF7-FC2FB145D21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1848A2E6-8252-466B-99A6-36FDD4235A8C}">
      <dgm:prSet phldrT="[Text]" custT="1"/>
      <dgm:spPr/>
      <dgm:t>
        <a:bodyPr/>
        <a:lstStyle/>
        <a:p>
          <a:r>
            <a:rPr lang="sk-SK" sz="2400" b="1" dirty="0" smtClean="0">
              <a:latin typeface="Arial" pitchFamily="34" charset="0"/>
              <a:cs typeface="Arial" pitchFamily="34" charset="0"/>
            </a:rPr>
            <a:t>Prvoky </a:t>
          </a:r>
          <a:r>
            <a:rPr lang="sk-SK" sz="2400" b="0" dirty="0" smtClean="0">
              <a:latin typeface="Arial" pitchFamily="34" charset="0"/>
              <a:cs typeface="Arial" pitchFamily="34" charset="0"/>
            </a:rPr>
            <a:t>(</a:t>
          </a:r>
          <a:r>
            <a:rPr lang="sk-SK" sz="2400" b="0" i="1" dirty="0" err="1" smtClean="0">
              <a:latin typeface="Arial" pitchFamily="34" charset="0"/>
              <a:cs typeface="Arial" pitchFamily="34" charset="0"/>
            </a:rPr>
            <a:t>Protozoa</a:t>
          </a:r>
          <a:r>
            <a:rPr lang="sk-SK" sz="2400" b="0" dirty="0" smtClean="0">
              <a:latin typeface="Arial" pitchFamily="34" charset="0"/>
              <a:cs typeface="Arial" pitchFamily="34" charset="0"/>
            </a:rPr>
            <a:t>)</a:t>
          </a:r>
          <a:endParaRPr lang="sk-SK" sz="2400" b="0" dirty="0">
            <a:latin typeface="Arial" pitchFamily="34" charset="0"/>
            <a:cs typeface="Arial" pitchFamily="34" charset="0"/>
          </a:endParaRPr>
        </a:p>
      </dgm:t>
    </dgm:pt>
    <dgm:pt modelId="{CA3386E1-8E3B-4974-A2A5-192316AF0E63}" type="parTrans" cxnId="{F89C3918-9210-4472-9C16-F13A8AD1A2F4}">
      <dgm:prSet/>
      <dgm:spPr/>
      <dgm:t>
        <a:bodyPr/>
        <a:lstStyle/>
        <a:p>
          <a:endParaRPr lang="sk-SK"/>
        </a:p>
      </dgm:t>
    </dgm:pt>
    <dgm:pt modelId="{B632431B-B66B-492E-8A25-20E97D1C80A2}" type="sibTrans" cxnId="{F89C3918-9210-4472-9C16-F13A8AD1A2F4}">
      <dgm:prSet/>
      <dgm:spPr/>
      <dgm:t>
        <a:bodyPr/>
        <a:lstStyle/>
        <a:p>
          <a:endParaRPr lang="sk-SK"/>
        </a:p>
      </dgm:t>
    </dgm:pt>
    <dgm:pt modelId="{3EED727D-5132-48BE-979A-D6DF8723808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smtClean="0"/>
            <a:t>Bičíkovce</a:t>
          </a:r>
          <a:r>
            <a:rPr lang="sk-SK" sz="2400" dirty="0" smtClean="0"/>
            <a:t> (</a:t>
          </a:r>
          <a:r>
            <a:rPr lang="sk-SK" sz="2400" i="1" dirty="0" err="1" smtClean="0"/>
            <a:t>Mastigophora</a:t>
          </a:r>
          <a:r>
            <a:rPr lang="sk-SK" sz="2400" dirty="0" smtClean="0"/>
            <a:t>)</a:t>
          </a:r>
          <a:endParaRPr lang="sk-SK" sz="2400" dirty="0"/>
        </a:p>
      </dgm:t>
    </dgm:pt>
    <dgm:pt modelId="{27CC48D3-C4E5-4E62-8303-2FD6CECCCD92}" type="parTrans" cxnId="{D514FC04-B7DC-4EEF-BADF-14074C26B0EE}">
      <dgm:prSet/>
      <dgm:spPr/>
      <dgm:t>
        <a:bodyPr/>
        <a:lstStyle/>
        <a:p>
          <a:endParaRPr lang="sk-SK"/>
        </a:p>
      </dgm:t>
    </dgm:pt>
    <dgm:pt modelId="{5B30FBFE-183F-4458-BF17-BCF329C6EB8C}" type="sibTrans" cxnId="{D514FC04-B7DC-4EEF-BADF-14074C26B0EE}">
      <dgm:prSet/>
      <dgm:spPr/>
      <dgm:t>
        <a:bodyPr/>
        <a:lstStyle/>
        <a:p>
          <a:endParaRPr lang="sk-SK"/>
        </a:p>
      </dgm:t>
    </dgm:pt>
    <dgm:pt modelId="{DFC19986-5574-4801-A62A-3AA85C4B15E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err="1" smtClean="0"/>
            <a:t>Koreňonožce</a:t>
          </a:r>
          <a:r>
            <a:rPr lang="sk-SK" sz="2400" dirty="0" smtClean="0"/>
            <a:t> (</a:t>
          </a:r>
          <a:r>
            <a:rPr lang="sk-SK" sz="2400" i="1" dirty="0" err="1" smtClean="0"/>
            <a:t>Rhizopoda</a:t>
          </a:r>
          <a:r>
            <a:rPr lang="sk-SK" sz="2400" dirty="0" smtClean="0"/>
            <a:t>)</a:t>
          </a:r>
          <a:endParaRPr lang="sk-SK" sz="2400" dirty="0"/>
        </a:p>
      </dgm:t>
    </dgm:pt>
    <dgm:pt modelId="{006180F9-A2F4-4DB7-8E6C-B5355BF74AFB}" type="parTrans" cxnId="{335DD10B-251D-4BA2-9E14-2B392B13A4E0}">
      <dgm:prSet/>
      <dgm:spPr/>
      <dgm:t>
        <a:bodyPr/>
        <a:lstStyle/>
        <a:p>
          <a:endParaRPr lang="sk-SK"/>
        </a:p>
      </dgm:t>
    </dgm:pt>
    <dgm:pt modelId="{B892F583-D097-4AC6-AE8B-4D8130688EA7}" type="sibTrans" cxnId="{335DD10B-251D-4BA2-9E14-2B392B13A4E0}">
      <dgm:prSet/>
      <dgm:spPr/>
      <dgm:t>
        <a:bodyPr/>
        <a:lstStyle/>
        <a:p>
          <a:endParaRPr lang="sk-SK"/>
        </a:p>
      </dgm:t>
    </dgm:pt>
    <dgm:pt modelId="{FEF601D0-B888-4F59-8272-35A867CC240C}">
      <dgm:prSet phldrT="[Text]" custT="1"/>
      <dgm:spPr/>
      <dgm:t>
        <a:bodyPr/>
        <a:lstStyle/>
        <a:p>
          <a:r>
            <a:rPr lang="sk-SK" sz="2400" b="1" dirty="0" err="1" smtClean="0">
              <a:latin typeface="Arial" pitchFamily="34" charset="0"/>
              <a:cs typeface="Arial" pitchFamily="34" charset="0"/>
            </a:rPr>
            <a:t>Mnohobunkovce</a:t>
          </a:r>
          <a:r>
            <a:rPr lang="sk-SK" sz="2400" dirty="0" smtClean="0">
              <a:latin typeface="Arial" pitchFamily="34" charset="0"/>
              <a:cs typeface="Arial" pitchFamily="34" charset="0"/>
            </a:rPr>
            <a:t> (</a:t>
          </a:r>
          <a:r>
            <a:rPr lang="sk-SK" sz="2400" i="1" dirty="0" err="1" smtClean="0">
              <a:latin typeface="Arial" pitchFamily="34" charset="0"/>
              <a:cs typeface="Arial" pitchFamily="34" charset="0"/>
            </a:rPr>
            <a:t>Metazoa</a:t>
          </a:r>
          <a:r>
            <a:rPr lang="sk-SK" sz="2400" dirty="0" smtClean="0">
              <a:latin typeface="Arial" pitchFamily="34" charset="0"/>
              <a:cs typeface="Arial" pitchFamily="34" charset="0"/>
            </a:rPr>
            <a:t>)</a:t>
          </a:r>
          <a:endParaRPr lang="sk-SK" sz="2400" dirty="0">
            <a:latin typeface="Arial" pitchFamily="34" charset="0"/>
            <a:cs typeface="Arial" pitchFamily="34" charset="0"/>
          </a:endParaRPr>
        </a:p>
      </dgm:t>
    </dgm:pt>
    <dgm:pt modelId="{762EA5DE-A245-43F7-BD01-DA834D75175C}" type="parTrans" cxnId="{F577937C-15F7-4A38-9377-C93F1380F63A}">
      <dgm:prSet/>
      <dgm:spPr/>
      <dgm:t>
        <a:bodyPr/>
        <a:lstStyle/>
        <a:p>
          <a:endParaRPr lang="sk-SK"/>
        </a:p>
      </dgm:t>
    </dgm:pt>
    <dgm:pt modelId="{2ABF2EFA-F5FB-410D-A52E-B20B23D264A0}" type="sibTrans" cxnId="{F577937C-15F7-4A38-9377-C93F1380F63A}">
      <dgm:prSet/>
      <dgm:spPr/>
      <dgm:t>
        <a:bodyPr/>
        <a:lstStyle/>
        <a:p>
          <a:endParaRPr lang="sk-SK"/>
        </a:p>
      </dgm:t>
    </dgm:pt>
    <dgm:pt modelId="{A0393DDB-7847-457B-BD0F-CCDE7CE936F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err="1" smtClean="0"/>
            <a:t>Vírniky</a:t>
          </a:r>
          <a:r>
            <a:rPr lang="sk-SK" sz="2400" dirty="0" smtClean="0"/>
            <a:t> (</a:t>
          </a:r>
          <a:r>
            <a:rPr lang="sk-SK" sz="2400" i="1" dirty="0" err="1" smtClean="0"/>
            <a:t>Rotifera</a:t>
          </a:r>
          <a:r>
            <a:rPr lang="sk-SK" sz="2400" dirty="0" smtClean="0"/>
            <a:t>)</a:t>
          </a:r>
          <a:endParaRPr lang="sk-SK" sz="2400" dirty="0"/>
        </a:p>
      </dgm:t>
    </dgm:pt>
    <dgm:pt modelId="{4CC3B99F-D9B4-4380-AE41-92E7C8FD836A}" type="parTrans" cxnId="{5F293DDD-EAC3-47CC-B87D-8C2048D3BC98}">
      <dgm:prSet/>
      <dgm:spPr/>
      <dgm:t>
        <a:bodyPr/>
        <a:lstStyle/>
        <a:p>
          <a:endParaRPr lang="sk-SK"/>
        </a:p>
      </dgm:t>
    </dgm:pt>
    <dgm:pt modelId="{0DF295E8-90BE-46A5-AE42-31014F282FAF}" type="sibTrans" cxnId="{5F293DDD-EAC3-47CC-B87D-8C2048D3BC98}">
      <dgm:prSet/>
      <dgm:spPr/>
      <dgm:t>
        <a:bodyPr/>
        <a:lstStyle/>
        <a:p>
          <a:endParaRPr lang="sk-SK"/>
        </a:p>
      </dgm:t>
    </dgm:pt>
    <dgm:pt modelId="{8489B802-635A-4343-B300-93EB8E8CD33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smtClean="0"/>
            <a:t>Kôrovce</a:t>
          </a:r>
          <a:r>
            <a:rPr lang="sk-SK" sz="2400" dirty="0" smtClean="0"/>
            <a:t> (</a:t>
          </a:r>
          <a:r>
            <a:rPr lang="sk-SK" sz="2400" i="1" dirty="0" err="1" smtClean="0"/>
            <a:t>Crustacea</a:t>
          </a:r>
          <a:r>
            <a:rPr lang="sk-SK" sz="2400" dirty="0" smtClean="0"/>
            <a:t>)</a:t>
          </a:r>
          <a:endParaRPr lang="sk-SK" sz="2400" dirty="0"/>
        </a:p>
      </dgm:t>
    </dgm:pt>
    <dgm:pt modelId="{6207BEAE-098A-473C-9D4C-F7E5476D4034}" type="parTrans" cxnId="{FAFF349B-678E-4128-8904-5FBA2B7629F1}">
      <dgm:prSet/>
      <dgm:spPr/>
      <dgm:t>
        <a:bodyPr/>
        <a:lstStyle/>
        <a:p>
          <a:endParaRPr lang="sk-SK"/>
        </a:p>
      </dgm:t>
    </dgm:pt>
    <dgm:pt modelId="{227FF8EF-0D7C-4218-AA57-5317F526D058}" type="sibTrans" cxnId="{FAFF349B-678E-4128-8904-5FBA2B7629F1}">
      <dgm:prSet/>
      <dgm:spPr/>
      <dgm:t>
        <a:bodyPr/>
        <a:lstStyle/>
        <a:p>
          <a:endParaRPr lang="sk-SK"/>
        </a:p>
      </dgm:t>
    </dgm:pt>
    <dgm:pt modelId="{7DC580C4-C715-4558-BF51-C402E8D607C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smtClean="0"/>
            <a:t>Nálevníky</a:t>
          </a:r>
          <a:r>
            <a:rPr lang="sk-SK" sz="2400" dirty="0" smtClean="0"/>
            <a:t> (</a:t>
          </a:r>
          <a:r>
            <a:rPr lang="sk-SK" sz="2400" i="1" dirty="0" err="1" smtClean="0"/>
            <a:t>Ciliophora</a:t>
          </a:r>
          <a:r>
            <a:rPr lang="sk-SK" sz="2400" dirty="0" smtClean="0"/>
            <a:t>)</a:t>
          </a:r>
          <a:endParaRPr lang="sk-SK" sz="2400" dirty="0"/>
        </a:p>
      </dgm:t>
    </dgm:pt>
    <dgm:pt modelId="{16972AD4-929A-4BDE-9378-1ED55AA2A121}" type="parTrans" cxnId="{E84EB230-DE5F-4417-BD03-3A04EAEE8E61}">
      <dgm:prSet/>
      <dgm:spPr/>
      <dgm:t>
        <a:bodyPr/>
        <a:lstStyle/>
        <a:p>
          <a:endParaRPr lang="sk-SK"/>
        </a:p>
      </dgm:t>
    </dgm:pt>
    <dgm:pt modelId="{CCA25B6E-D3B3-4C56-81BA-35D8DDA7053E}" type="sibTrans" cxnId="{E84EB230-DE5F-4417-BD03-3A04EAEE8E61}">
      <dgm:prSet/>
      <dgm:spPr/>
      <dgm:t>
        <a:bodyPr/>
        <a:lstStyle/>
        <a:p>
          <a:endParaRPr lang="sk-SK"/>
        </a:p>
      </dgm:t>
    </dgm:pt>
    <dgm:pt modelId="{E8064D77-225A-4FE9-94D8-F73625D4F50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2400" b="1" dirty="0" err="1" smtClean="0"/>
            <a:t>Pomalky</a:t>
          </a:r>
          <a:r>
            <a:rPr lang="sk-SK" sz="2400" dirty="0" smtClean="0"/>
            <a:t> (</a:t>
          </a:r>
          <a:r>
            <a:rPr lang="sk-SK" sz="2400" i="1" dirty="0" err="1" smtClean="0"/>
            <a:t>Tardigrada</a:t>
          </a:r>
          <a:r>
            <a:rPr lang="sk-SK" sz="2400" dirty="0" smtClean="0"/>
            <a:t>)</a:t>
          </a:r>
          <a:endParaRPr lang="sk-SK" sz="2400" dirty="0"/>
        </a:p>
      </dgm:t>
    </dgm:pt>
    <dgm:pt modelId="{2C15827F-C06D-4D58-AC71-2DD2FD8D637F}" type="parTrans" cxnId="{6FEBB392-9AB2-4715-90EC-10F0DE649055}">
      <dgm:prSet/>
      <dgm:spPr/>
      <dgm:t>
        <a:bodyPr/>
        <a:lstStyle/>
        <a:p>
          <a:endParaRPr lang="sk-SK"/>
        </a:p>
      </dgm:t>
    </dgm:pt>
    <dgm:pt modelId="{62153153-E0D5-4E0B-97D6-36A51B3C31F7}" type="sibTrans" cxnId="{6FEBB392-9AB2-4715-90EC-10F0DE649055}">
      <dgm:prSet/>
      <dgm:spPr/>
      <dgm:t>
        <a:bodyPr/>
        <a:lstStyle/>
        <a:p>
          <a:endParaRPr lang="sk-SK"/>
        </a:p>
      </dgm:t>
    </dgm:pt>
    <dgm:pt modelId="{D46F4D28-0403-46F0-AFDA-F07064A5BCF5}" type="pres">
      <dgm:prSet presAssocID="{40A264D6-9F58-42EC-AAF7-FC2FB145D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102405D-CB84-44F2-89E4-EA321A09BB3F}" type="pres">
      <dgm:prSet presAssocID="{1848A2E6-8252-466B-99A6-36FDD4235A8C}" presName="parentLin" presStyleCnt="0"/>
      <dgm:spPr/>
    </dgm:pt>
    <dgm:pt modelId="{26A90237-B3FB-446F-8AD8-FF5AC549E0D4}" type="pres">
      <dgm:prSet presAssocID="{1848A2E6-8252-466B-99A6-36FDD4235A8C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9C797E4A-7283-4CC9-9FE9-CB8829594C24}" type="pres">
      <dgm:prSet presAssocID="{1848A2E6-8252-466B-99A6-36FDD4235A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C7CCC9-3702-4864-B8B6-B8468B4B2300}" type="pres">
      <dgm:prSet presAssocID="{1848A2E6-8252-466B-99A6-36FDD4235A8C}" presName="negativeSpace" presStyleCnt="0"/>
      <dgm:spPr/>
    </dgm:pt>
    <dgm:pt modelId="{46FC3D6C-4F46-41B9-9F08-F747E5C450B5}" type="pres">
      <dgm:prSet presAssocID="{1848A2E6-8252-466B-99A6-36FDD4235A8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A8A627A-17CE-4645-B56D-F014EEFBE421}" type="pres">
      <dgm:prSet presAssocID="{B632431B-B66B-492E-8A25-20E97D1C80A2}" presName="spaceBetweenRectangles" presStyleCnt="0"/>
      <dgm:spPr/>
    </dgm:pt>
    <dgm:pt modelId="{2C2BF32D-78BE-4ADE-8E3D-4FF537571F24}" type="pres">
      <dgm:prSet presAssocID="{FEF601D0-B888-4F59-8272-35A867CC240C}" presName="parentLin" presStyleCnt="0"/>
      <dgm:spPr/>
    </dgm:pt>
    <dgm:pt modelId="{0F97516E-7E41-4235-AF90-1DFCF7FEB1CB}" type="pres">
      <dgm:prSet presAssocID="{FEF601D0-B888-4F59-8272-35A867CC240C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3AF054BA-6586-49B3-8756-F2BDA0B61791}" type="pres">
      <dgm:prSet presAssocID="{FEF601D0-B888-4F59-8272-35A867CC24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ED95337-C989-4B6B-A2B6-ABA221D6E1C8}" type="pres">
      <dgm:prSet presAssocID="{FEF601D0-B888-4F59-8272-35A867CC240C}" presName="negativeSpace" presStyleCnt="0"/>
      <dgm:spPr/>
    </dgm:pt>
    <dgm:pt modelId="{C232095A-4BC3-4C45-94F2-3421E810D895}" type="pres">
      <dgm:prSet presAssocID="{FEF601D0-B888-4F59-8272-35A867CC240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FEBB392-9AB2-4715-90EC-10F0DE649055}" srcId="{FEF601D0-B888-4F59-8272-35A867CC240C}" destId="{E8064D77-225A-4FE9-94D8-F73625D4F508}" srcOrd="2" destOrd="0" parTransId="{2C15827F-C06D-4D58-AC71-2DD2FD8D637F}" sibTransId="{62153153-E0D5-4E0B-97D6-36A51B3C31F7}"/>
    <dgm:cxn modelId="{F89C3918-9210-4472-9C16-F13A8AD1A2F4}" srcId="{40A264D6-9F58-42EC-AAF7-FC2FB145D217}" destId="{1848A2E6-8252-466B-99A6-36FDD4235A8C}" srcOrd="0" destOrd="0" parTransId="{CA3386E1-8E3B-4974-A2A5-192316AF0E63}" sibTransId="{B632431B-B66B-492E-8A25-20E97D1C80A2}"/>
    <dgm:cxn modelId="{FAFF349B-678E-4128-8904-5FBA2B7629F1}" srcId="{FEF601D0-B888-4F59-8272-35A867CC240C}" destId="{8489B802-635A-4343-B300-93EB8E8CD33D}" srcOrd="1" destOrd="0" parTransId="{6207BEAE-098A-473C-9D4C-F7E5476D4034}" sibTransId="{227FF8EF-0D7C-4218-AA57-5317F526D058}"/>
    <dgm:cxn modelId="{8E6E225E-303F-4244-8672-4DAA77C8EAF7}" type="presOf" srcId="{8489B802-635A-4343-B300-93EB8E8CD33D}" destId="{C232095A-4BC3-4C45-94F2-3421E810D895}" srcOrd="0" destOrd="1" presId="urn:microsoft.com/office/officeart/2005/8/layout/list1"/>
    <dgm:cxn modelId="{03557516-8D0D-4864-89DA-3A584F9718C0}" type="presOf" srcId="{40A264D6-9F58-42EC-AAF7-FC2FB145D217}" destId="{D46F4D28-0403-46F0-AFDA-F07064A5BCF5}" srcOrd="0" destOrd="0" presId="urn:microsoft.com/office/officeart/2005/8/layout/list1"/>
    <dgm:cxn modelId="{5F293DDD-EAC3-47CC-B87D-8C2048D3BC98}" srcId="{FEF601D0-B888-4F59-8272-35A867CC240C}" destId="{A0393DDB-7847-457B-BD0F-CCDE7CE936F8}" srcOrd="0" destOrd="0" parTransId="{4CC3B99F-D9B4-4380-AE41-92E7C8FD836A}" sibTransId="{0DF295E8-90BE-46A5-AE42-31014F282FAF}"/>
    <dgm:cxn modelId="{F577937C-15F7-4A38-9377-C93F1380F63A}" srcId="{40A264D6-9F58-42EC-AAF7-FC2FB145D217}" destId="{FEF601D0-B888-4F59-8272-35A867CC240C}" srcOrd="1" destOrd="0" parTransId="{762EA5DE-A245-43F7-BD01-DA834D75175C}" sibTransId="{2ABF2EFA-F5FB-410D-A52E-B20B23D264A0}"/>
    <dgm:cxn modelId="{66A0775D-04B5-43D8-BE4E-F0D6DE7D14FE}" type="presOf" srcId="{DFC19986-5574-4801-A62A-3AA85C4B15E2}" destId="{46FC3D6C-4F46-41B9-9F08-F747E5C450B5}" srcOrd="0" destOrd="1" presId="urn:microsoft.com/office/officeart/2005/8/layout/list1"/>
    <dgm:cxn modelId="{83B54F4C-3BFB-493E-825B-CF8D2D739DB0}" type="presOf" srcId="{FEF601D0-B888-4F59-8272-35A867CC240C}" destId="{0F97516E-7E41-4235-AF90-1DFCF7FEB1CB}" srcOrd="0" destOrd="0" presId="urn:microsoft.com/office/officeart/2005/8/layout/list1"/>
    <dgm:cxn modelId="{D514FC04-B7DC-4EEF-BADF-14074C26B0EE}" srcId="{1848A2E6-8252-466B-99A6-36FDD4235A8C}" destId="{3EED727D-5132-48BE-979A-D6DF87238082}" srcOrd="0" destOrd="0" parTransId="{27CC48D3-C4E5-4E62-8303-2FD6CECCCD92}" sibTransId="{5B30FBFE-183F-4458-BF17-BCF329C6EB8C}"/>
    <dgm:cxn modelId="{04FC2823-68F2-4E71-AB4D-5A67BCC6B51E}" type="presOf" srcId="{A0393DDB-7847-457B-BD0F-CCDE7CE936F8}" destId="{C232095A-4BC3-4C45-94F2-3421E810D895}" srcOrd="0" destOrd="0" presId="urn:microsoft.com/office/officeart/2005/8/layout/list1"/>
    <dgm:cxn modelId="{989027E7-70D4-4DDC-A7A6-5B3497500DE3}" type="presOf" srcId="{FEF601D0-B888-4F59-8272-35A867CC240C}" destId="{3AF054BA-6586-49B3-8756-F2BDA0B61791}" srcOrd="1" destOrd="0" presId="urn:microsoft.com/office/officeart/2005/8/layout/list1"/>
    <dgm:cxn modelId="{335DD10B-251D-4BA2-9E14-2B392B13A4E0}" srcId="{1848A2E6-8252-466B-99A6-36FDD4235A8C}" destId="{DFC19986-5574-4801-A62A-3AA85C4B15E2}" srcOrd="1" destOrd="0" parTransId="{006180F9-A2F4-4DB7-8E6C-B5355BF74AFB}" sibTransId="{B892F583-D097-4AC6-AE8B-4D8130688EA7}"/>
    <dgm:cxn modelId="{F64049D4-EAD2-4541-806D-B0794931999E}" type="presOf" srcId="{1848A2E6-8252-466B-99A6-36FDD4235A8C}" destId="{26A90237-B3FB-446F-8AD8-FF5AC549E0D4}" srcOrd="0" destOrd="0" presId="urn:microsoft.com/office/officeart/2005/8/layout/list1"/>
    <dgm:cxn modelId="{7EF3D3E7-FF07-41B5-B3D7-A90720528D2A}" type="presOf" srcId="{7DC580C4-C715-4558-BF51-C402E8D607C4}" destId="{46FC3D6C-4F46-41B9-9F08-F747E5C450B5}" srcOrd="0" destOrd="2" presId="urn:microsoft.com/office/officeart/2005/8/layout/list1"/>
    <dgm:cxn modelId="{9D2EEB1F-9003-40DD-9B54-92B5F4CB4BCE}" type="presOf" srcId="{1848A2E6-8252-466B-99A6-36FDD4235A8C}" destId="{9C797E4A-7283-4CC9-9FE9-CB8829594C24}" srcOrd="1" destOrd="0" presId="urn:microsoft.com/office/officeart/2005/8/layout/list1"/>
    <dgm:cxn modelId="{E84EB230-DE5F-4417-BD03-3A04EAEE8E61}" srcId="{1848A2E6-8252-466B-99A6-36FDD4235A8C}" destId="{7DC580C4-C715-4558-BF51-C402E8D607C4}" srcOrd="2" destOrd="0" parTransId="{16972AD4-929A-4BDE-9378-1ED55AA2A121}" sibTransId="{CCA25B6E-D3B3-4C56-81BA-35D8DDA7053E}"/>
    <dgm:cxn modelId="{DD562CDB-F01C-400B-BB53-E9CCBE406482}" type="presOf" srcId="{3EED727D-5132-48BE-979A-D6DF87238082}" destId="{46FC3D6C-4F46-41B9-9F08-F747E5C450B5}" srcOrd="0" destOrd="0" presId="urn:microsoft.com/office/officeart/2005/8/layout/list1"/>
    <dgm:cxn modelId="{57F088B2-3AEB-4C05-8C53-707C914360AB}" type="presOf" srcId="{E8064D77-225A-4FE9-94D8-F73625D4F508}" destId="{C232095A-4BC3-4C45-94F2-3421E810D895}" srcOrd="0" destOrd="2" presId="urn:microsoft.com/office/officeart/2005/8/layout/list1"/>
    <dgm:cxn modelId="{5FC64F5A-80F5-43EF-8359-2DC6E966463E}" type="presParOf" srcId="{D46F4D28-0403-46F0-AFDA-F07064A5BCF5}" destId="{4102405D-CB84-44F2-89E4-EA321A09BB3F}" srcOrd="0" destOrd="0" presId="urn:microsoft.com/office/officeart/2005/8/layout/list1"/>
    <dgm:cxn modelId="{5640F330-B7ED-4A5B-80A8-B08B4B3F3FEC}" type="presParOf" srcId="{4102405D-CB84-44F2-89E4-EA321A09BB3F}" destId="{26A90237-B3FB-446F-8AD8-FF5AC549E0D4}" srcOrd="0" destOrd="0" presId="urn:microsoft.com/office/officeart/2005/8/layout/list1"/>
    <dgm:cxn modelId="{E60E46AC-5341-458D-8E94-4A9F56506F39}" type="presParOf" srcId="{4102405D-CB84-44F2-89E4-EA321A09BB3F}" destId="{9C797E4A-7283-4CC9-9FE9-CB8829594C24}" srcOrd="1" destOrd="0" presId="urn:microsoft.com/office/officeart/2005/8/layout/list1"/>
    <dgm:cxn modelId="{577E7A96-B254-449C-886B-F1B372002C64}" type="presParOf" srcId="{D46F4D28-0403-46F0-AFDA-F07064A5BCF5}" destId="{92C7CCC9-3702-4864-B8B6-B8468B4B2300}" srcOrd="1" destOrd="0" presId="urn:microsoft.com/office/officeart/2005/8/layout/list1"/>
    <dgm:cxn modelId="{85AEE8FC-EBB8-461A-9589-C564F80B96D9}" type="presParOf" srcId="{D46F4D28-0403-46F0-AFDA-F07064A5BCF5}" destId="{46FC3D6C-4F46-41B9-9F08-F747E5C450B5}" srcOrd="2" destOrd="0" presId="urn:microsoft.com/office/officeart/2005/8/layout/list1"/>
    <dgm:cxn modelId="{A0632E0B-9085-4A73-A490-42FB0A4E5E5B}" type="presParOf" srcId="{D46F4D28-0403-46F0-AFDA-F07064A5BCF5}" destId="{AA8A627A-17CE-4645-B56D-F014EEFBE421}" srcOrd="3" destOrd="0" presId="urn:microsoft.com/office/officeart/2005/8/layout/list1"/>
    <dgm:cxn modelId="{8EEB5366-F65A-4C4B-AA27-4C37CF461104}" type="presParOf" srcId="{D46F4D28-0403-46F0-AFDA-F07064A5BCF5}" destId="{2C2BF32D-78BE-4ADE-8E3D-4FF537571F24}" srcOrd="4" destOrd="0" presId="urn:microsoft.com/office/officeart/2005/8/layout/list1"/>
    <dgm:cxn modelId="{9C72E94D-FF0F-4340-B964-4D82024CF198}" type="presParOf" srcId="{2C2BF32D-78BE-4ADE-8E3D-4FF537571F24}" destId="{0F97516E-7E41-4235-AF90-1DFCF7FEB1CB}" srcOrd="0" destOrd="0" presId="urn:microsoft.com/office/officeart/2005/8/layout/list1"/>
    <dgm:cxn modelId="{DF7AF786-6A3D-4CCA-9648-6552BDFAF043}" type="presParOf" srcId="{2C2BF32D-78BE-4ADE-8E3D-4FF537571F24}" destId="{3AF054BA-6586-49B3-8756-F2BDA0B61791}" srcOrd="1" destOrd="0" presId="urn:microsoft.com/office/officeart/2005/8/layout/list1"/>
    <dgm:cxn modelId="{9ED4061F-4405-408C-B1F4-87AD921286C9}" type="presParOf" srcId="{D46F4D28-0403-46F0-AFDA-F07064A5BCF5}" destId="{6ED95337-C989-4B6B-A2B6-ABA221D6E1C8}" srcOrd="5" destOrd="0" presId="urn:microsoft.com/office/officeart/2005/8/layout/list1"/>
    <dgm:cxn modelId="{432F2662-17D8-4FD1-8D92-42009CC8003C}" type="presParOf" srcId="{D46F4D28-0403-46F0-AFDA-F07064A5BCF5}" destId="{C232095A-4BC3-4C45-94F2-3421E810D8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41674-3859-4898-9E75-309A4EEB0B8F}">
      <dsp:nvSpPr>
        <dsp:cNvPr id="0" name=""/>
        <dsp:cNvSpPr/>
      </dsp:nvSpPr>
      <dsp:spPr>
        <a:xfrm>
          <a:off x="0" y="378355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6ACAD-04EB-4650-8819-D755C19012A8}">
      <dsp:nvSpPr>
        <dsp:cNvPr id="0" name=""/>
        <dsp:cNvSpPr/>
      </dsp:nvSpPr>
      <dsp:spPr>
        <a:xfrm>
          <a:off x="432048" y="83155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sinice</a:t>
          </a:r>
          <a:r>
            <a:rPr kumimoji="0" lang="sk-SK" sz="2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sk-SK" sz="2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kern="1200" cap="none" spc="0" normalizeH="0" baseline="0" noProof="0" dirty="0" err="1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Cyanophyta</a:t>
          </a:r>
          <a:r>
            <a:rPr kumimoji="0" lang="sk-SK" sz="2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/>
        </a:p>
      </dsp:txBody>
      <dsp:txXfrm>
        <a:off x="460869" y="111976"/>
        <a:ext cx="5991030" cy="532758"/>
      </dsp:txXfrm>
    </dsp:sp>
    <dsp:sp modelId="{7825CB58-8CCB-495E-AD92-C2DF604D45E8}">
      <dsp:nvSpPr>
        <dsp:cNvPr id="0" name=""/>
        <dsp:cNvSpPr/>
      </dsp:nvSpPr>
      <dsp:spPr>
        <a:xfrm>
          <a:off x="0" y="1285555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A8AF8-AD4C-4B90-9F59-4CE61580C91A}">
      <dsp:nvSpPr>
        <dsp:cNvPr id="0" name=""/>
        <dsp:cNvSpPr/>
      </dsp:nvSpPr>
      <dsp:spPr>
        <a:xfrm>
          <a:off x="432048" y="990355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červené riasy 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Rhodophyta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1019176"/>
        <a:ext cx="5991030" cy="532758"/>
      </dsp:txXfrm>
    </dsp:sp>
    <dsp:sp modelId="{C2E2D9B5-CBAB-48CC-885D-4FFD959524C8}">
      <dsp:nvSpPr>
        <dsp:cNvPr id="0" name=""/>
        <dsp:cNvSpPr/>
      </dsp:nvSpPr>
      <dsp:spPr>
        <a:xfrm>
          <a:off x="0" y="2192756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7FE30-9359-402A-8AA5-C441A0B6A8C6}">
      <dsp:nvSpPr>
        <dsp:cNvPr id="0" name=""/>
        <dsp:cNvSpPr/>
      </dsp:nvSpPr>
      <dsp:spPr>
        <a:xfrm>
          <a:off x="432048" y="1897555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rôznobičíkaté</a:t>
          </a:r>
          <a:r>
            <a: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riasy 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Heterokontophyta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1926376"/>
        <a:ext cx="5991030" cy="532758"/>
      </dsp:txXfrm>
    </dsp:sp>
    <dsp:sp modelId="{7E0BE0CB-5260-4241-87A2-E1E8F5E296F8}">
      <dsp:nvSpPr>
        <dsp:cNvPr id="0" name=""/>
        <dsp:cNvSpPr/>
      </dsp:nvSpPr>
      <dsp:spPr>
        <a:xfrm>
          <a:off x="0" y="3099956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9A580-D839-4511-B521-ED7FC2CA25D9}">
      <dsp:nvSpPr>
        <dsp:cNvPr id="0" name=""/>
        <dsp:cNvSpPr/>
      </dsp:nvSpPr>
      <dsp:spPr>
        <a:xfrm>
          <a:off x="432048" y="2804756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kryptomonády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Cryptophyta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2833577"/>
        <a:ext cx="5991030" cy="532758"/>
      </dsp:txXfrm>
    </dsp:sp>
    <dsp:sp modelId="{66D2652B-1F1D-45CB-85DD-CB7CA266DE2F}">
      <dsp:nvSpPr>
        <dsp:cNvPr id="0" name=""/>
        <dsp:cNvSpPr/>
      </dsp:nvSpPr>
      <dsp:spPr>
        <a:xfrm>
          <a:off x="0" y="4007156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2DF5-4CEB-4B54-B7D3-3416A0952A06}">
      <dsp:nvSpPr>
        <dsp:cNvPr id="0" name=""/>
        <dsp:cNvSpPr/>
      </dsp:nvSpPr>
      <dsp:spPr>
        <a:xfrm>
          <a:off x="432048" y="3711956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panciernatky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Dinophyta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3740777"/>
        <a:ext cx="5991030" cy="532758"/>
      </dsp:txXfrm>
    </dsp:sp>
    <dsp:sp modelId="{26BB6E7F-8442-4BEF-99DE-935A1A67385C}">
      <dsp:nvSpPr>
        <dsp:cNvPr id="0" name=""/>
        <dsp:cNvSpPr/>
      </dsp:nvSpPr>
      <dsp:spPr>
        <a:xfrm>
          <a:off x="0" y="4914356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F878D-FE7F-40D4-8B8A-38800910AB86}">
      <dsp:nvSpPr>
        <dsp:cNvPr id="0" name=""/>
        <dsp:cNvSpPr/>
      </dsp:nvSpPr>
      <dsp:spPr>
        <a:xfrm>
          <a:off x="432048" y="4619155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červenoočká</a:t>
          </a:r>
          <a:r>
            <a: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Euglenophyta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4647976"/>
        <a:ext cx="5991030" cy="532758"/>
      </dsp:txXfrm>
    </dsp:sp>
    <dsp:sp modelId="{E4FA92BB-7E46-4E7A-9609-1264B3AA6A88}">
      <dsp:nvSpPr>
        <dsp:cNvPr id="0" name=""/>
        <dsp:cNvSpPr/>
      </dsp:nvSpPr>
      <dsp:spPr>
        <a:xfrm>
          <a:off x="0" y="5821556"/>
          <a:ext cx="864096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B58D8-A0F3-440D-A8E5-0B2D8500BBCA}">
      <dsp:nvSpPr>
        <dsp:cNvPr id="0" name=""/>
        <dsp:cNvSpPr/>
      </dsp:nvSpPr>
      <dsp:spPr>
        <a:xfrm>
          <a:off x="432048" y="5526356"/>
          <a:ext cx="6048672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zelené riasy 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kumimoji="0" lang="sk-SK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Chlorophyta</a:t>
          </a:r>
          <a:r>
            <a: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)</a:t>
          </a:r>
          <a:endParaRPr lang="sk-SK" sz="2200" kern="1200" dirty="0">
            <a:solidFill>
              <a:schemeClr val="tx1"/>
            </a:solidFill>
          </a:endParaRPr>
        </a:p>
      </dsp:txBody>
      <dsp:txXfrm>
        <a:off x="460869" y="5555177"/>
        <a:ext cx="599103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C3D6C-4F46-41B9-9F08-F747E5C450B5}">
      <dsp:nvSpPr>
        <dsp:cNvPr id="0" name=""/>
        <dsp:cNvSpPr/>
      </dsp:nvSpPr>
      <dsp:spPr>
        <a:xfrm>
          <a:off x="0" y="266691"/>
          <a:ext cx="8229600" cy="231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/>
            <a:t>Bičíkovce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Mastigophora</a:t>
          </a:r>
          <a:r>
            <a:rPr lang="sk-SK" sz="2400" kern="1200" dirty="0" smtClean="0"/>
            <a:t>)</a:t>
          </a:r>
          <a:endParaRPr lang="sk-SK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err="1" smtClean="0"/>
            <a:t>Koreňonožce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Rhizopoda</a:t>
          </a:r>
          <a:r>
            <a:rPr lang="sk-SK" sz="2400" kern="1200" dirty="0" smtClean="0"/>
            <a:t>)</a:t>
          </a:r>
          <a:endParaRPr lang="sk-SK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/>
            <a:t>Nálevníky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Ciliophora</a:t>
          </a:r>
          <a:r>
            <a:rPr lang="sk-SK" sz="2400" kern="1200" dirty="0" smtClean="0"/>
            <a:t>)</a:t>
          </a:r>
          <a:endParaRPr lang="sk-SK" sz="2400" kern="1200" dirty="0"/>
        </a:p>
      </dsp:txBody>
      <dsp:txXfrm>
        <a:off x="0" y="266691"/>
        <a:ext cx="8229600" cy="2318400"/>
      </dsp:txXfrm>
    </dsp:sp>
    <dsp:sp modelId="{9C797E4A-7283-4CC9-9FE9-CB8829594C24}">
      <dsp:nvSpPr>
        <dsp:cNvPr id="0" name=""/>
        <dsp:cNvSpPr/>
      </dsp:nvSpPr>
      <dsp:spPr>
        <a:xfrm>
          <a:off x="411480" y="30531"/>
          <a:ext cx="57607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Arial" pitchFamily="34" charset="0"/>
              <a:cs typeface="Arial" pitchFamily="34" charset="0"/>
            </a:rPr>
            <a:t>Prvoky </a:t>
          </a:r>
          <a:r>
            <a:rPr lang="sk-SK" sz="2400" b="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sk-SK" sz="2400" b="0" i="1" kern="1200" dirty="0" err="1" smtClean="0">
              <a:latin typeface="Arial" pitchFamily="34" charset="0"/>
              <a:cs typeface="Arial" pitchFamily="34" charset="0"/>
            </a:rPr>
            <a:t>Protozoa</a:t>
          </a:r>
          <a:r>
            <a:rPr lang="sk-SK" sz="2400" b="0" kern="1200" dirty="0" smtClean="0">
              <a:latin typeface="Arial" pitchFamily="34" charset="0"/>
              <a:cs typeface="Arial" pitchFamily="34" charset="0"/>
            </a:rPr>
            <a:t>)</a:t>
          </a:r>
          <a:endParaRPr lang="sk-SK" sz="2400" b="0" kern="1200" dirty="0">
            <a:latin typeface="Arial" pitchFamily="34" charset="0"/>
            <a:cs typeface="Arial" pitchFamily="34" charset="0"/>
          </a:endParaRPr>
        </a:p>
      </dsp:txBody>
      <dsp:txXfrm>
        <a:off x="434537" y="53588"/>
        <a:ext cx="5714606" cy="426206"/>
      </dsp:txXfrm>
    </dsp:sp>
    <dsp:sp modelId="{C232095A-4BC3-4C45-94F2-3421E810D895}">
      <dsp:nvSpPr>
        <dsp:cNvPr id="0" name=""/>
        <dsp:cNvSpPr/>
      </dsp:nvSpPr>
      <dsp:spPr>
        <a:xfrm>
          <a:off x="0" y="2907652"/>
          <a:ext cx="8229600" cy="231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err="1" smtClean="0"/>
            <a:t>Vírniky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Rotifera</a:t>
          </a:r>
          <a:r>
            <a:rPr lang="sk-SK" sz="2400" kern="1200" dirty="0" smtClean="0"/>
            <a:t>)</a:t>
          </a:r>
          <a:endParaRPr lang="sk-SK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/>
            <a:t>Kôrovce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Crustacea</a:t>
          </a:r>
          <a:r>
            <a:rPr lang="sk-SK" sz="2400" kern="1200" dirty="0" smtClean="0"/>
            <a:t>)</a:t>
          </a:r>
          <a:endParaRPr lang="sk-SK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err="1" smtClean="0"/>
            <a:t>Pomalky</a:t>
          </a:r>
          <a:r>
            <a:rPr lang="sk-SK" sz="2400" kern="1200" dirty="0" smtClean="0"/>
            <a:t> (</a:t>
          </a:r>
          <a:r>
            <a:rPr lang="sk-SK" sz="2400" i="1" kern="1200" dirty="0" err="1" smtClean="0"/>
            <a:t>Tardigrada</a:t>
          </a:r>
          <a:r>
            <a:rPr lang="sk-SK" sz="2400" kern="1200" dirty="0" smtClean="0"/>
            <a:t>)</a:t>
          </a:r>
          <a:endParaRPr lang="sk-SK" sz="2400" kern="1200" dirty="0"/>
        </a:p>
      </dsp:txBody>
      <dsp:txXfrm>
        <a:off x="0" y="2907652"/>
        <a:ext cx="8229600" cy="2318400"/>
      </dsp:txXfrm>
    </dsp:sp>
    <dsp:sp modelId="{3AF054BA-6586-49B3-8756-F2BDA0B61791}">
      <dsp:nvSpPr>
        <dsp:cNvPr id="0" name=""/>
        <dsp:cNvSpPr/>
      </dsp:nvSpPr>
      <dsp:spPr>
        <a:xfrm>
          <a:off x="411480" y="2671492"/>
          <a:ext cx="57607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err="1" smtClean="0">
              <a:latin typeface="Arial" pitchFamily="34" charset="0"/>
              <a:cs typeface="Arial" pitchFamily="34" charset="0"/>
            </a:rPr>
            <a:t>Mnohobunkovce</a:t>
          </a:r>
          <a:r>
            <a:rPr lang="sk-SK" sz="24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sk-SK" sz="2400" i="1" kern="1200" dirty="0" err="1" smtClean="0">
              <a:latin typeface="Arial" pitchFamily="34" charset="0"/>
              <a:cs typeface="Arial" pitchFamily="34" charset="0"/>
            </a:rPr>
            <a:t>Metazoa</a:t>
          </a:r>
          <a:r>
            <a:rPr lang="sk-SK" sz="2400" kern="1200" dirty="0" smtClean="0">
              <a:latin typeface="Arial" pitchFamily="34" charset="0"/>
              <a:cs typeface="Arial" pitchFamily="34" charset="0"/>
            </a:rPr>
            <a:t>)</a:t>
          </a:r>
          <a:endParaRPr lang="sk-SK" sz="2400" kern="1200" dirty="0">
            <a:latin typeface="Arial" pitchFamily="34" charset="0"/>
            <a:cs typeface="Arial" pitchFamily="34" charset="0"/>
          </a:endParaRPr>
        </a:p>
      </dsp:txBody>
      <dsp:txXfrm>
        <a:off x="434537" y="2694549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2FE20-A4FF-4109-851F-25267DD8B47C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9AA0-FF75-462D-8CE2-630DADEC694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9AA0-FF75-462D-8CE2-630DADEC694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AB09-1EDA-4DAD-920C-D55E21477949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B662-39A9-4BEA-B857-E79E4D2EECC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.xml"/><Relationship Id="rId7" Type="http://schemas.openxmlformats.org/officeDocument/2006/relationships/slide" Target="slide1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slide" Target="slide10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cplayer.cz/docs-images/51/27503184/images/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Nadpis 3"/>
          <p:cNvSpPr>
            <a:spLocks noGrp="1"/>
          </p:cNvSpPr>
          <p:nvPr>
            <p:ph type="ctrTitle"/>
          </p:nvPr>
        </p:nvSpPr>
        <p:spPr>
          <a:xfrm>
            <a:off x="503548" y="4005064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Tajomný mikrosvet pod hladinou</a:t>
            </a:r>
            <a:endParaRPr lang="sk-SK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st.depositphotos.com/1815767/1413/v/950/depositphotos_14135448-stock-illustration-science-microscope-sketch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700808"/>
            <a:ext cx="93610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https://st.depositphotos.com/1815767/1413/v/950/depositphotos_14135448-stock-illustration-science-microscope-sketch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365104"/>
            <a:ext cx="93610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79512" y="188640"/>
            <a:ext cx="8712968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98476" y="274638"/>
            <a:ext cx="6347048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Ako prebieha výskum ...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403648" y="1412776"/>
            <a:ext cx="6336704" cy="22322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Odber vzoriek vodného mikrosveta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Transport do laboratória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Úprava vzorky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Mikroskopický rozbor – determinácia 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528392" cy="235226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600400" cy="239876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4480" y="274638"/>
            <a:ext cx="627504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Pomôcky na odber vzoriek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1268760"/>
            <a:ext cx="6624736" cy="2448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Mayerova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fľaša (jednorazový odber vzorky)</a:t>
            </a:r>
          </a:p>
          <a:p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odberáky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typu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Schindler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Friedinger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alebo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Van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Dorn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planktónna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trubica (hadica)</a:t>
            </a:r>
          </a:p>
          <a:p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planktónna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sieť / sieťka („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planktónka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“)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škrabáky,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driapače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dna (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bentické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organizmy)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kefky, stierky, špachtle, pinzety (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nárastové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formy)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2592288" cy="259228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2520280" cy="25202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194421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0544" y="274638"/>
            <a:ext cx="5122912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Príprava preparátov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Dočasný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natívny preparát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bez fixácie, bez zafarbenia, príp. použijeme vitálne farbenie živého materiálu (bunky)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výhody: rýchla príprava preparátu, málo artefaktov, pohyblivosť mikroorganizmov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nevýhody: nie je možné uskladňovať na dlhšie obdobie a opakovane používať</a:t>
            </a:r>
          </a:p>
          <a:p>
            <a:pPr marL="457200" indent="-457200"/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 startAt="2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Trvalý preparát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fixácia a farbenie objektu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celkový, náterový,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rozterový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roztlakový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rezový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odtlačok</a:t>
            </a: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uzatváracie médium: kanadský balzam, parafín,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pleurax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6508" y="404664"/>
            <a:ext cx="5770984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Mikroskopické pozorovanie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168352" cy="362097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5104890" cy="295232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618890" cy="174156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700808"/>
            <a:ext cx="2457145" cy="172819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2500" dirty="0" smtClean="0">
                <a:latin typeface="Arial" pitchFamily="34" charset="0"/>
                <a:cs typeface="Arial" pitchFamily="34" charset="0"/>
              </a:rPr>
              <a:t>Pozorovanie trvalých preparátov vybraných zástupcov rastlinného a živočíšneho mikrosveta</a:t>
            </a:r>
            <a:endParaRPr lang="sk-SK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924944"/>
            <a:ext cx="8215800" cy="35283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Príprava senného nálevu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sušené seno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zavárací pohár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voda z rybníka, jazera, kaluže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rozkladajúce sa rastliny, listy, trochu bahna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hodinové sklo, príp.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Petriho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miska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izbová teplota, po 7 dňoch = nálevníky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po 14 dňoch odoberieme dve tretiny sena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1700808"/>
            <a:ext cx="8229600" cy="8549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Pozorovanie natívnych preparátov nálevníkov</a:t>
            </a:r>
            <a:endParaRPr kumimoji="0" lang="sk-SK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068960"/>
            <a:ext cx="2189043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22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Príprava senného nálevu na krúžku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85" y="2367929"/>
            <a:ext cx="2061989" cy="274931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61" y="2378967"/>
            <a:ext cx="2043989" cy="272531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" y="2358405"/>
            <a:ext cx="2074912" cy="276654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0" y="2359918"/>
            <a:ext cx="2073399" cy="276453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27278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protist.i.hosei.ac.jp/PDB/Images/Ciliophora/Colpidium/sp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064" y="1772816"/>
            <a:ext cx="3852936" cy="3095352"/>
          </a:xfrm>
          <a:prstGeom prst="rect">
            <a:avLst/>
          </a:prstGeom>
          <a:noFill/>
        </p:spPr>
      </p:pic>
      <p:pic>
        <p:nvPicPr>
          <p:cNvPr id="30730" name="Picture 10" descr="http://protist.i.hosei.ac.jp/PDB/Images/Ciliophora/Paramecium/caudatum/intactcells/sp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6006" cy="3429000"/>
          </a:xfrm>
          <a:prstGeom prst="rect">
            <a:avLst/>
          </a:prstGeom>
          <a:noFill/>
        </p:spPr>
      </p:pic>
      <p:pic>
        <p:nvPicPr>
          <p:cNvPr id="30732" name="Picture 12" descr="https://www.arcella.nl/sites/default/files/images/Chaos-LK-16x5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095" y="0"/>
            <a:ext cx="3664905" cy="2496717"/>
          </a:xfrm>
          <a:prstGeom prst="rect">
            <a:avLst/>
          </a:prstGeom>
          <a:noFill/>
        </p:spPr>
      </p:pic>
      <p:pic>
        <p:nvPicPr>
          <p:cNvPr id="30734" name="Picture 14" descr="https://www.arcella.nl/sites/default/files/images/Pelomyxa-flava-CR-204-um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555" y="4437112"/>
            <a:ext cx="3497445" cy="2420888"/>
          </a:xfrm>
          <a:prstGeom prst="rect">
            <a:avLst/>
          </a:prstGeom>
          <a:noFill/>
        </p:spPr>
      </p:pic>
      <p:pic>
        <p:nvPicPr>
          <p:cNvPr id="4098" name="Picture 2" descr="https://userscontent2.emaze.com/images/64d988d5-43af-4100-9e10-a8deff6f8ff4/7e280366-06d8-47a0-b88f-7e2d4bbb51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</p:spPr>
      </p:pic>
      <p:pic>
        <p:nvPicPr>
          <p:cNvPr id="4100" name="Picture 4" descr="http://cfb.unh.edu/phycokey/Choices/Amoebae_Flagellates_Ciliates/Ciliates/STENTOR/Stentor_10_500x3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49488" y="3955368"/>
            <a:ext cx="3429000" cy="2376264"/>
          </a:xfrm>
          <a:prstGeom prst="rect">
            <a:avLst/>
          </a:prstGeom>
          <a:noFill/>
        </p:spPr>
      </p:pic>
      <p:sp>
        <p:nvSpPr>
          <p:cNvPr id="9" name="Tlačidlo akcie: Späť alebo Predchádzajúci 8">
            <a:hlinkClick r:id="rId8" action="ppaction://hlinksldjump" highlightClick="1"/>
          </p:cNvPr>
          <p:cNvSpPr/>
          <p:nvPr/>
        </p:nvSpPr>
        <p:spPr>
          <a:xfrm>
            <a:off x="179512" y="18864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classconnection/2/flashcards/8895002/jpg/ostracoda-158A903F39E28D9D14F-thumb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78249" y="3796095"/>
            <a:ext cx="3717032" cy="2406778"/>
          </a:xfrm>
          <a:prstGeom prst="rect">
            <a:avLst/>
          </a:prstGeom>
          <a:noFill/>
        </p:spPr>
      </p:pic>
      <p:pic>
        <p:nvPicPr>
          <p:cNvPr id="1028" name="Picture 4" descr="http://www.theseashore.org.uk/theseashore/SpeciesPages/Plankton/Cope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291841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c/c0/Daphnia_magna.png/1280px-Daphnia_mag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299114"/>
          </a:xfrm>
          <a:prstGeom prst="rect">
            <a:avLst/>
          </a:prstGeom>
          <a:noFill/>
        </p:spPr>
      </p:pic>
      <p:pic>
        <p:nvPicPr>
          <p:cNvPr id="1032" name="Picture 8" descr="http://keys.lucidcentral.org/keys/v3/TFI/start%20key/key/Starting%20key/Media/Images/Tardigrada/tardigrad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8593" y="3284984"/>
            <a:ext cx="3235407" cy="3573016"/>
          </a:xfrm>
          <a:prstGeom prst="rect">
            <a:avLst/>
          </a:prstGeom>
          <a:noFill/>
        </p:spPr>
      </p:pic>
      <p:pic>
        <p:nvPicPr>
          <p:cNvPr id="1034" name="Picture 10" descr="http://cfb.unh.edu/cfbkey/html/Organisms/PRotifera/GKeratella/keratella_hiemalis/keratellahiemalis2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212976"/>
            <a:ext cx="3645023" cy="3645024"/>
          </a:xfrm>
          <a:prstGeom prst="rect">
            <a:avLst/>
          </a:prstGeom>
          <a:noFill/>
        </p:spPr>
      </p:pic>
      <p:sp>
        <p:nvSpPr>
          <p:cNvPr id="8" name="Tlačidlo akcie: Späť alebo Predchádzajúci 7">
            <a:hlinkClick r:id="rId7" action="ppaction://hlinksldjump" highlightClick="1"/>
          </p:cNvPr>
          <p:cNvSpPr/>
          <p:nvPr/>
        </p:nvSpPr>
        <p:spPr>
          <a:xfrm>
            <a:off x="8388424" y="18864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79004" y="274638"/>
            <a:ext cx="7385992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Stojaté vody = </a:t>
            </a:r>
            <a:r>
              <a:rPr lang="sk-SK" sz="3000" b="1" dirty="0" err="1" smtClean="0">
                <a:latin typeface="Arial" pitchFamily="34" charset="0"/>
                <a:cs typeface="Arial" pitchFamily="34" charset="0"/>
              </a:rPr>
              <a:t>lentické</a:t>
            </a:r>
            <a:r>
              <a:rPr lang="sk-SK" sz="3000" b="1" dirty="0" smtClean="0">
                <a:latin typeface="Arial" pitchFamily="34" charset="0"/>
                <a:cs typeface="Arial" pitchFamily="34" charset="0"/>
              </a:rPr>
              <a:t> prostredie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908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Stojaté, príp. pomaly sa pohybujúce vody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Jazerá, rybníky, močiare, priehrady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Obsahujú pestré ekosystémy s dostatkom živín</a:t>
            </a: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Detritová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pastevno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koristnícka potravná sieť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Voľná voda =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pelagiál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dno =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bentál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keturist.sk/info/wp-content/uploads/2013/10/uhor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312368" cy="24867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8198" name="Picture 6" descr="http://static.panoramio.com/photos/large/5699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4077072"/>
            <a:ext cx="3359125" cy="25202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328592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Členenie stojatej vody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484783"/>
            <a:ext cx="8424936" cy="500576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9722" y="260648"/>
            <a:ext cx="5004556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k-SK" sz="3000" b="1" dirty="0" err="1" smtClean="0">
                <a:latin typeface="Arial" pitchFamily="34" charset="0"/>
                <a:cs typeface="Arial" pitchFamily="34" charset="0"/>
              </a:rPr>
              <a:t>Deštruenty</a:t>
            </a:r>
            <a:r>
              <a:rPr lang="sk-SK" sz="3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3000" b="1" dirty="0" err="1" smtClean="0">
                <a:latin typeface="Arial" pitchFamily="34" charset="0"/>
                <a:cs typeface="Arial" pitchFamily="34" charset="0"/>
              </a:rPr>
              <a:t>rozkladače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2322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Baktérie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fototrófne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baktérie,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spirochéty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chemoorganotrofné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chemolitotrófne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baktérie</a:t>
            </a:r>
          </a:p>
          <a:p>
            <a:pPr>
              <a:lnSpc>
                <a:spcPct val="150000"/>
              </a:lnSpc>
            </a:pPr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Mikromycéty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(mikroskopické nižšie huby) –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bunkovky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riasovky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pôdne huby (kvasinky, plesne a nedokonalé huby)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ocplayer.cz/docs-images/56/39734795/images/1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777450" cy="194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7172" name="Picture 4" descr="http://www.ucmp.berkeley.edu/fungi/allomy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2592288" cy="192021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7174" name="Picture 6" descr="https://cdn.impactinit.com/cdn/x/x@a90c4b1a38/wh60/pvc/VisualsUnlimited/6/48/432/68/432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1"/>
            <a:ext cx="2808312" cy="19016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8832" cy="6503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k-SK" sz="3000" b="1" dirty="0" smtClean="0">
                <a:latin typeface="Arial" pitchFamily="34" charset="0"/>
                <a:cs typeface="Arial" pitchFamily="34" charset="0"/>
              </a:rPr>
              <a:t>Producenti – rastlinný mikrosvet 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91680" y="1268760"/>
            <a:ext cx="5760640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nižšie rastliny (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Thallobionta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mikrofyty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sinice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a riasy</a:t>
            </a: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autotrófna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zložka spoločenstva stojatej vody</a:t>
            </a:r>
          </a:p>
          <a:p>
            <a:pPr>
              <a:buNone/>
            </a:pPr>
            <a:endParaRPr lang="sk-SK" dirty="0">
              <a:latin typeface="Trebuchet MS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95536" y="3140968"/>
            <a:ext cx="2808312" cy="144016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1900" b="1" dirty="0" err="1" smtClean="0">
                <a:latin typeface="Arial" pitchFamily="34" charset="0"/>
                <a:cs typeface="Arial" pitchFamily="34" charset="0"/>
              </a:rPr>
              <a:t>Fytoplanktónne</a:t>
            </a:r>
            <a:r>
              <a:rPr lang="sk-SK" sz="1900" b="1" dirty="0" smtClean="0">
                <a:latin typeface="Arial" pitchFamily="34" charset="0"/>
                <a:cs typeface="Arial" pitchFamily="34" charset="0"/>
              </a:rPr>
              <a:t> druhy </a:t>
            </a:r>
          </a:p>
          <a:p>
            <a:pPr algn="ctr"/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3347864" y="3140968"/>
            <a:ext cx="2736304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1900" b="1" dirty="0" err="1" smtClean="0">
                <a:latin typeface="Arial" pitchFamily="34" charset="0"/>
                <a:cs typeface="Arial" pitchFamily="34" charset="0"/>
              </a:rPr>
              <a:t>Perifytónne</a:t>
            </a:r>
            <a:r>
              <a:rPr lang="sk-SK" sz="1900" b="1" dirty="0" smtClean="0">
                <a:latin typeface="Arial" pitchFamily="34" charset="0"/>
                <a:cs typeface="Arial" pitchFamily="34" charset="0"/>
              </a:rPr>
              <a:t> druhy </a:t>
            </a:r>
          </a:p>
          <a:p>
            <a:pPr algn="ctr"/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6228184" y="3140968"/>
            <a:ext cx="2592288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1900" b="1" dirty="0" err="1" smtClean="0">
                <a:latin typeface="Arial" pitchFamily="34" charset="0"/>
                <a:cs typeface="Arial" pitchFamily="34" charset="0"/>
              </a:rPr>
              <a:t>Bentické</a:t>
            </a:r>
            <a:r>
              <a:rPr lang="sk-SK" sz="1900" b="1" dirty="0" smtClean="0">
                <a:latin typeface="Arial" pitchFamily="34" charset="0"/>
                <a:cs typeface="Arial" pitchFamily="34" charset="0"/>
              </a:rPr>
              <a:t> druhy </a:t>
            </a:r>
          </a:p>
          <a:p>
            <a:pPr algn="ctr"/>
            <a:endParaRPr lang="sk-SK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2016224" cy="16465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7152"/>
            <a:ext cx="2112725" cy="158417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146" name="Picture 2" descr="http://protist.i.hosei.ac.jp/PDB/Images/Heterokontophyta/Raphidineae/Pinnularia/maior/sp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97152"/>
            <a:ext cx="2232248" cy="1538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aoblený obdĺžnik 6"/>
          <p:cNvSpPr/>
          <p:nvPr/>
        </p:nvSpPr>
        <p:spPr>
          <a:xfrm>
            <a:off x="7452320" y="332656"/>
            <a:ext cx="864096" cy="792088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aoblený obdĺžnik 7"/>
          <p:cNvSpPr/>
          <p:nvPr/>
        </p:nvSpPr>
        <p:spPr>
          <a:xfrm>
            <a:off x="7452320" y="1268760"/>
            <a:ext cx="864096" cy="792088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aoblený obdĺžnik 8"/>
          <p:cNvSpPr/>
          <p:nvPr/>
        </p:nvSpPr>
        <p:spPr>
          <a:xfrm>
            <a:off x="7452320" y="2204864"/>
            <a:ext cx="864096" cy="720080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Zaoblený obdĺžnik 9"/>
          <p:cNvSpPr/>
          <p:nvPr/>
        </p:nvSpPr>
        <p:spPr>
          <a:xfrm>
            <a:off x="7452320" y="3068960"/>
            <a:ext cx="864096" cy="792088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Zaoblený obdĺžnik 10"/>
          <p:cNvSpPr/>
          <p:nvPr/>
        </p:nvSpPr>
        <p:spPr>
          <a:xfrm>
            <a:off x="7452320" y="4005064"/>
            <a:ext cx="864096" cy="792088"/>
          </a:xfrm>
          <a:prstGeom prst="roundRect">
            <a:avLst>
              <a:gd name="adj" fmla="val 10000"/>
            </a:avLst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Zaoblený obdĺžnik 11"/>
          <p:cNvSpPr/>
          <p:nvPr/>
        </p:nvSpPr>
        <p:spPr>
          <a:xfrm>
            <a:off x="7452320" y="4941168"/>
            <a:ext cx="864096" cy="720080"/>
          </a:xfrm>
          <a:prstGeom prst="roundRect">
            <a:avLst>
              <a:gd name="adj" fmla="val 10000"/>
            </a:avLst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Zaoblený obdĺžnik 12"/>
          <p:cNvSpPr/>
          <p:nvPr/>
        </p:nvSpPr>
        <p:spPr>
          <a:xfrm>
            <a:off x="7452320" y="5877272"/>
            <a:ext cx="864096" cy="720080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botany.natur.cuni.cz/algo/praktika/01/Chroococcus_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https://botany.natur.cuni.cz/algo/praktika/01/Chroococcus_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https://botany.natur.cuni.cz/algo/praktika/01/Chroococcus_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https://prd-wret.s3-us-west-2.amazonaws.com/assets/palladium/production/s3fs-public/Fig._47_bottom_left_-replacemen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6344" cy="3059970"/>
          </a:xfrm>
          <a:prstGeom prst="rect">
            <a:avLst/>
          </a:prstGeom>
          <a:noFill/>
        </p:spPr>
      </p:pic>
      <p:pic>
        <p:nvPicPr>
          <p:cNvPr id="1040" name="Picture 16" descr="http://protist.i.hosei.ac.jp/PDB/Images/Prokaryotes/Nostocaceae/sp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528392" cy="2920504"/>
          </a:xfrm>
          <a:prstGeom prst="rect">
            <a:avLst/>
          </a:prstGeom>
          <a:noFill/>
        </p:spPr>
      </p:pic>
      <p:pic>
        <p:nvPicPr>
          <p:cNvPr id="1042" name="Picture 18" descr="https://www.glerl.noaa.gov/seagrant/GLWL/Algae/Cyanophyta/Images/Gloeocaps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3347864" cy="2348880"/>
          </a:xfrm>
          <a:prstGeom prst="rect">
            <a:avLst/>
          </a:prstGeom>
          <a:noFill/>
        </p:spPr>
      </p:pic>
      <p:pic>
        <p:nvPicPr>
          <p:cNvPr id="1044" name="Picture 20" descr="http://protist.i.hosei.ac.jp/PDB/Images/Prokaryotes/Chroococcaceae/Aphanothece/sp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543076"/>
            <a:ext cx="3275856" cy="3010668"/>
          </a:xfrm>
          <a:prstGeom prst="rect">
            <a:avLst/>
          </a:prstGeom>
          <a:noFill/>
        </p:spPr>
      </p:pic>
      <p:pic>
        <p:nvPicPr>
          <p:cNvPr id="1046" name="Picture 22" descr="https://treasurecoastnatives.files.wordpress.com/2012/10/anabae03-grupo-biologia-alicantina1.jpg?w=4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5899582" cy="3933056"/>
          </a:xfrm>
          <a:prstGeom prst="rect">
            <a:avLst/>
          </a:prstGeom>
          <a:noFill/>
        </p:spPr>
      </p:pic>
      <p:pic>
        <p:nvPicPr>
          <p:cNvPr id="1050" name="Picture 26" descr="http://4.bp.blogspot.com/-lB68eJMgVE8/Tp5NDdpSHEI/AAAAAAAAADU/l6avVj5lOGE/s1600/alga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0"/>
            <a:ext cx="2627783" cy="179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tist.i.hosei.ac.jp/PDB/Images/Others/Rhodophyta/Batrachospermum/s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46093" cy="2420888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6/6b/Pinnularia_Teil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4464496" cy="2331020"/>
          </a:xfrm>
          <a:prstGeom prst="rect">
            <a:avLst/>
          </a:prstGeom>
          <a:noFill/>
        </p:spPr>
      </p:pic>
      <p:pic>
        <p:nvPicPr>
          <p:cNvPr id="27656" name="Picture 8" descr="http://protist.i.hosei.ac.jp/pdb/images/Mastigophora/Ceratium/hirundinella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1655"/>
            <a:ext cx="3675174" cy="2496345"/>
          </a:xfrm>
          <a:prstGeom prst="rect">
            <a:avLst/>
          </a:prstGeom>
          <a:noFill/>
        </p:spPr>
      </p:pic>
      <p:pic>
        <p:nvPicPr>
          <p:cNvPr id="27660" name="Picture 12" descr="http://protist.i.hosei.ac.jp/pdb/images/mastigophora/euglena/viridis/sp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4229" y="3933056"/>
            <a:ext cx="3759771" cy="2924944"/>
          </a:xfrm>
          <a:prstGeom prst="rect">
            <a:avLst/>
          </a:prstGeom>
          <a:noFill/>
        </p:spPr>
      </p:pic>
      <p:pic>
        <p:nvPicPr>
          <p:cNvPr id="27664" name="Picture 16" descr="https://upload.wikimedia.org/wikipedia/commons/thumb/5/57/Pediastrum.jpg/250px-Pediastr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2086136" cy="2036069"/>
          </a:xfrm>
          <a:prstGeom prst="rect">
            <a:avLst/>
          </a:prstGeom>
          <a:noFill/>
        </p:spPr>
      </p:pic>
      <p:pic>
        <p:nvPicPr>
          <p:cNvPr id="27666" name="Picture 18" descr="http://protist.i.hosei.ac.jp/PDB/Images/Chlorophyta/Cosmarium/Cyclidium/sp_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9156" y="1"/>
            <a:ext cx="2644843" cy="1988839"/>
          </a:xfrm>
          <a:prstGeom prst="rect">
            <a:avLst/>
          </a:prstGeom>
          <a:noFill/>
        </p:spPr>
      </p:pic>
      <p:pic>
        <p:nvPicPr>
          <p:cNvPr id="27668" name="Picture 20" descr="http://www1.biologie.uni-hamburg.de/b-online/ibc99/botanica/botanica/mo/closte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0"/>
            <a:ext cx="2880320" cy="2160241"/>
          </a:xfrm>
          <a:prstGeom prst="rect">
            <a:avLst/>
          </a:prstGeom>
          <a:noFill/>
        </p:spPr>
      </p:pic>
      <p:pic>
        <p:nvPicPr>
          <p:cNvPr id="27670" name="Picture 22" descr="https://i.pinimg.com/originals/c1/41/41/c14141fcdd93b6188606f78d09892e7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1988840"/>
            <a:ext cx="2627784" cy="1970838"/>
          </a:xfrm>
          <a:prstGeom prst="rect">
            <a:avLst/>
          </a:prstGeom>
          <a:noFill/>
        </p:spPr>
      </p:pic>
      <p:pic>
        <p:nvPicPr>
          <p:cNvPr id="27672" name="Picture 24" descr="http://www.diatomloir.eu/Diatodouces/diatocinqbis/Navitrivi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293096"/>
            <a:ext cx="1800200" cy="1152128"/>
          </a:xfrm>
          <a:prstGeom prst="rect">
            <a:avLst/>
          </a:prstGeom>
          <a:noFill/>
        </p:spPr>
      </p:pic>
      <p:pic>
        <p:nvPicPr>
          <p:cNvPr id="27676" name="Picture 28" descr="http://3.bp.blogspot.com/-a3K_7OQWpRY/TVz5tcR3JBI/AAAAAAAACg8/JsQM6XRDX2g/s1600/P1070622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5" y="5445224"/>
            <a:ext cx="1800201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56" y="260648"/>
            <a:ext cx="7992888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000" b="1" dirty="0" smtClean="0">
                <a:latin typeface="Arial" pitchFamily="34" charset="0"/>
                <a:cs typeface="Arial" pitchFamily="34" charset="0"/>
              </a:rPr>
              <a:t>Konzumenti – živočíšny mikrosvet</a:t>
            </a:r>
            <a:endParaRPr lang="sk-SK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72816"/>
            <a:ext cx="5112568" cy="43204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heterotrófna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zložka spoločenstva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bylinožravce (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herbivora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mäsožravce (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karnivora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terciárne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konzumenty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= 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predátory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omnivora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= všežravé druhy</a:t>
            </a: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detritofágy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detrit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bakteriofágy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= baktérie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parazity = hostiteľ 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 descr="http://protist.i.hosei.ac.jp/PDB/Images/Ciliophora/Paramecium/caudatum/intactcells/sp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304256" cy="14593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088" name="Picture 16" descr="https://upload.wikimedia.org/wikipedia/commons/thumb/c/c0/Daphnia_magna.png/220px-Daphnia_mag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41168"/>
            <a:ext cx="2304256" cy="16653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090" name="Picture 18" descr="http://keys.lucidcentral.org/keys/v3/TFI/start%20key/key/Starting%20key/Media/Images/Rotifera/Brachionidae%20-%20Brachionus%20novaezealand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304256" cy="16897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405</Words>
  <Application>Microsoft Office PowerPoint</Application>
  <PresentationFormat>Prezentácia na obrazovke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Motív Office</vt:lpstr>
      <vt:lpstr>Tajomný mikrosvet pod hladinou</vt:lpstr>
      <vt:lpstr>Stojaté vody = lentické prostredie</vt:lpstr>
      <vt:lpstr>Členenie stojatej vody</vt:lpstr>
      <vt:lpstr>Deštruenty - rozkladače</vt:lpstr>
      <vt:lpstr>Producenti – rastlinný mikrosvet </vt:lpstr>
      <vt:lpstr>Prezentácia programu PowerPoint</vt:lpstr>
      <vt:lpstr>Prezentácia programu PowerPoint</vt:lpstr>
      <vt:lpstr>Prezentácia programu PowerPoint</vt:lpstr>
      <vt:lpstr>Konzumenti – živočíšny mikrosvet</vt:lpstr>
      <vt:lpstr>Prezentácia programu PowerPoint</vt:lpstr>
      <vt:lpstr>Ako prebieha výskum ...</vt:lpstr>
      <vt:lpstr>Pomôcky na odber vzoriek</vt:lpstr>
      <vt:lpstr>Príprava preparátov</vt:lpstr>
      <vt:lpstr>Mikroskopické pozorovanie</vt:lpstr>
      <vt:lpstr>Pozorovanie trvalých preparátov vybraných zástupcov rastlinného a živočíšneho mikrosveta</vt:lpstr>
      <vt:lpstr>Príprava senného nálevu na krúžku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Tajomný mikrosvet pod hladinou</dc:title>
  <dc:creator>Struhár</dc:creator>
  <cp:lastModifiedBy>Struhár</cp:lastModifiedBy>
  <cp:revision>89</cp:revision>
  <dcterms:created xsi:type="dcterms:W3CDTF">2017-11-27T18:41:28Z</dcterms:created>
  <dcterms:modified xsi:type="dcterms:W3CDTF">2020-03-25T15:51:35Z</dcterms:modified>
</cp:coreProperties>
</file>