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7" r:id="rId6"/>
    <p:sldId id="262" r:id="rId7"/>
    <p:sldId id="265" r:id="rId8"/>
    <p:sldId id="266" r:id="rId9"/>
    <p:sldId id="260" r:id="rId10"/>
    <p:sldId id="263" r:id="rId11"/>
    <p:sldId id="264" r:id="rId12"/>
    <p:sldId id="25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6CC2-0806-4B1D-B012-619B61294552}" type="datetimeFigureOut">
              <a:rPr lang="sk-SK" smtClean="0"/>
              <a:t>7. 1. 2019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D322-AA1D-4E81-954B-DDF7BFB987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798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6CC2-0806-4B1D-B012-619B61294552}" type="datetimeFigureOut">
              <a:rPr lang="sk-SK" smtClean="0"/>
              <a:t>7. 1. 2019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D322-AA1D-4E81-954B-DDF7BFB987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829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6CC2-0806-4B1D-B012-619B61294552}" type="datetimeFigureOut">
              <a:rPr lang="sk-SK" smtClean="0"/>
              <a:t>7. 1. 2019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D322-AA1D-4E81-954B-DDF7BFB987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862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6CC2-0806-4B1D-B012-619B61294552}" type="datetimeFigureOut">
              <a:rPr lang="sk-SK" smtClean="0"/>
              <a:t>7. 1. 2019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D322-AA1D-4E81-954B-DDF7BFB987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906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6CC2-0806-4B1D-B012-619B61294552}" type="datetimeFigureOut">
              <a:rPr lang="sk-SK" smtClean="0"/>
              <a:t>7. 1. 2019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D322-AA1D-4E81-954B-DDF7BFB987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19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6CC2-0806-4B1D-B012-619B61294552}" type="datetimeFigureOut">
              <a:rPr lang="sk-SK" smtClean="0"/>
              <a:t>7. 1. 2019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D322-AA1D-4E81-954B-DDF7BFB987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442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6CC2-0806-4B1D-B012-619B61294552}" type="datetimeFigureOut">
              <a:rPr lang="sk-SK" smtClean="0"/>
              <a:t>7. 1. 2019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D322-AA1D-4E81-954B-DDF7BFB987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057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6CC2-0806-4B1D-B012-619B61294552}" type="datetimeFigureOut">
              <a:rPr lang="sk-SK" smtClean="0"/>
              <a:t>7. 1. 2019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D322-AA1D-4E81-954B-DDF7BFB987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039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6CC2-0806-4B1D-B012-619B61294552}" type="datetimeFigureOut">
              <a:rPr lang="sk-SK" smtClean="0"/>
              <a:t>7. 1. 2019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D322-AA1D-4E81-954B-DDF7BFB987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239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6CC2-0806-4B1D-B012-619B61294552}" type="datetimeFigureOut">
              <a:rPr lang="sk-SK" smtClean="0"/>
              <a:t>7. 1. 2019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D322-AA1D-4E81-954B-DDF7BFB987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170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6CC2-0806-4B1D-B012-619B61294552}" type="datetimeFigureOut">
              <a:rPr lang="sk-SK" smtClean="0"/>
              <a:t>7. 1. 2019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D322-AA1D-4E81-954B-DDF7BFB987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716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6CC2-0806-4B1D-B012-619B61294552}" type="datetimeFigureOut">
              <a:rPr lang="sk-SK" smtClean="0"/>
              <a:t>7. 1. 2019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1D322-AA1D-4E81-954B-DDF7BFB987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8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-5eJb_o8eg" TargetMode="External"/><Relationship Id="rId2" Type="http://schemas.openxmlformats.org/officeDocument/2006/relationships/hyperlink" Target="https://www.youtube.com/watch?v=-EEJSCIoSs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sk/" TargetMode="External"/><Relationship Id="rId5" Type="http://schemas.openxmlformats.org/officeDocument/2006/relationships/hyperlink" Target="https://sk.pinterest.com/" TargetMode="External"/><Relationship Id="rId4" Type="http://schemas.openxmlformats.org/officeDocument/2006/relationships/hyperlink" Target="https://www.youtube.com/watch?v=PvNOHcih_L0&amp;list=PLtgMYbxFJU9xg9hiL9xWcYRhtvYSw9SeS&amp;index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18037" y="1399453"/>
            <a:ext cx="4313382" cy="3191019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dirty="0" smtClean="0"/>
              <a:t>ART ateliér</a:t>
            </a:r>
            <a:br>
              <a:rPr lang="sk-SK" dirty="0" smtClean="0"/>
            </a:br>
            <a:r>
              <a:rPr lang="sk-SK" dirty="0" smtClean="0"/>
              <a:t>Farba a línia  </a:t>
            </a:r>
            <a:r>
              <a:rPr lang="sk-SK" b="1" dirty="0" smtClean="0"/>
              <a:t>OPTICKÉ OBRÁZKY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59419" y="5033676"/>
            <a:ext cx="4830618" cy="859124"/>
          </a:xfrm>
        </p:spPr>
        <p:txBody>
          <a:bodyPr>
            <a:normAutofit/>
          </a:bodyPr>
          <a:lstStyle/>
          <a:p>
            <a:r>
              <a:rPr lang="sk-SK" sz="1800" i="1" dirty="0" smtClean="0">
                <a:solidFill>
                  <a:schemeClr val="bg1">
                    <a:lumMod val="65000"/>
                  </a:schemeClr>
                </a:solidFill>
              </a:rPr>
              <a:t>Oblasť: výtvarná, technická</a:t>
            </a:r>
          </a:p>
          <a:p>
            <a:r>
              <a:rPr lang="sk-SK" sz="1800" i="1" dirty="0" smtClean="0">
                <a:solidFill>
                  <a:schemeClr val="bg1">
                    <a:lumMod val="65000"/>
                  </a:schemeClr>
                </a:solidFill>
              </a:rPr>
              <a:t>autor: Mgr. Miriam Bencová</a:t>
            </a:r>
            <a:endParaRPr lang="sk-SK" sz="18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585" y="401204"/>
            <a:ext cx="5697105" cy="6026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62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0" y="12930"/>
            <a:ext cx="3379574" cy="684507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51" y="0"/>
            <a:ext cx="4563533" cy="6858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82" y="12930"/>
            <a:ext cx="485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3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472"/>
            <a:ext cx="3343563" cy="334356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95" y="13276"/>
            <a:ext cx="3323937" cy="332393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363" y="0"/>
            <a:ext cx="3350491" cy="335049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2075"/>
            <a:ext cx="3435926" cy="343592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95" y="3422075"/>
            <a:ext cx="3399560" cy="339956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363" y="3435926"/>
            <a:ext cx="3422075" cy="342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766618" y="785091"/>
            <a:ext cx="8358909" cy="26877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dirty="0" smtClean="0"/>
              <a:t>Ako na to, si môžete prezrieť tu:</a:t>
            </a:r>
          </a:p>
          <a:p>
            <a:r>
              <a:rPr lang="sk-SK" dirty="0" smtClean="0"/>
              <a:t>s </a:t>
            </a:r>
            <a:r>
              <a:rPr lang="sk-SK" dirty="0" err="1" smtClean="0"/>
              <a:t>voskovkami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https://www.youtube.com/watch?v=-EEJSCIoSs8</a:t>
            </a:r>
            <a:endParaRPr lang="sk-SK" dirty="0" smtClean="0"/>
          </a:p>
          <a:p>
            <a:r>
              <a:rPr lang="sk-SK" dirty="0" smtClean="0"/>
              <a:t>čiernobiela verzia</a:t>
            </a:r>
          </a:p>
          <a:p>
            <a:r>
              <a:rPr lang="sk-SK" dirty="0" smtClean="0">
                <a:hlinkClick r:id="rId3"/>
              </a:rPr>
              <a:t>https://www.youtube.com/watch?v=g-5eJb_o8eg</a:t>
            </a:r>
            <a:endParaRPr lang="sk-SK" dirty="0" smtClean="0"/>
          </a:p>
          <a:p>
            <a:r>
              <a:rPr lang="sk-SK" dirty="0" smtClean="0"/>
              <a:t>optické ilúzie</a:t>
            </a:r>
          </a:p>
          <a:p>
            <a:r>
              <a:rPr lang="sk-SK" dirty="0" smtClean="0">
                <a:hlinkClick r:id="rId4"/>
              </a:rPr>
              <a:t>https://www.youtube.com/watch?v=PvNOHcih_L0&amp;list=PLtgMYbxFJU9xg9hiL9xWcYRhtvYSw9SeS&amp;index=1</a:t>
            </a:r>
            <a:r>
              <a:rPr lang="sk-SK" dirty="0" smtClean="0"/>
              <a:t> </a:t>
            </a:r>
          </a:p>
          <a:p>
            <a:pPr algn="ctr"/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858981" y="3879272"/>
            <a:ext cx="4627419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obrázky: </a:t>
            </a:r>
            <a:r>
              <a:rPr lang="sk-SK" dirty="0" smtClean="0">
                <a:hlinkClick r:id="rId5"/>
              </a:rPr>
              <a:t>https://sk.pinterest.com/</a:t>
            </a:r>
            <a:endParaRPr lang="sk-SK" dirty="0" smtClean="0"/>
          </a:p>
          <a:p>
            <a:r>
              <a:rPr lang="sk-SK" dirty="0"/>
              <a:t> </a:t>
            </a:r>
            <a:r>
              <a:rPr lang="sk-SK" dirty="0" smtClean="0"/>
              <a:t>               </a:t>
            </a:r>
            <a:r>
              <a:rPr lang="sk-SK" dirty="0" smtClean="0">
                <a:hlinkClick r:id="rId6"/>
              </a:rPr>
              <a:t>https://www.google.sk/</a:t>
            </a:r>
            <a:r>
              <a:rPr lang="sk-SK" dirty="0" smtClean="0"/>
              <a:t>  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6017490" y="3999348"/>
            <a:ext cx="4442691" cy="16849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/>
              <a:t>Prajem vám príjemné tvorenie </a:t>
            </a:r>
            <a:r>
              <a:rPr lang="sk-SK" sz="3600" dirty="0" smtClean="0">
                <a:sym typeface="Wingdings" panose="05000000000000000000" pitchFamily="2" charset="2"/>
              </a:rPr>
              <a:t> !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83677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006763" y="628073"/>
            <a:ext cx="10594109" cy="16344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3D obrázky sú kreatívnym tvorením pre malých aj veľkých </a:t>
            </a:r>
            <a:r>
              <a:rPr lang="sk-SK" dirty="0" smtClean="0">
                <a:sym typeface="Wingdings" panose="05000000000000000000" pitchFamily="2" charset="2"/>
              </a:rPr>
              <a:t>. Pri vytváraní 3D obrázkov máme niekoľko možností:</a:t>
            </a:r>
            <a:br>
              <a:rPr lang="sk-SK" dirty="0" smtClean="0">
                <a:sym typeface="Wingdings" panose="05000000000000000000" pitchFamily="2" charset="2"/>
              </a:rPr>
            </a:br>
            <a:r>
              <a:rPr lang="sk-SK" b="1" dirty="0" smtClean="0">
                <a:sym typeface="Wingdings" panose="05000000000000000000" pitchFamily="2" charset="2"/>
              </a:rPr>
              <a:t>A</a:t>
            </a:r>
            <a:r>
              <a:rPr lang="sk-SK" dirty="0" smtClean="0">
                <a:sym typeface="Wingdings" panose="05000000000000000000" pitchFamily="2" charset="2"/>
              </a:rPr>
              <a:t> vyfarbovanie pripravených/vytlačených predlôh (v snímkach nižšie)</a:t>
            </a:r>
          </a:p>
          <a:p>
            <a:r>
              <a:rPr lang="sk-SK" b="1" dirty="0" smtClean="0">
                <a:sym typeface="Wingdings" panose="05000000000000000000" pitchFamily="2" charset="2"/>
              </a:rPr>
              <a:t>B</a:t>
            </a:r>
            <a:r>
              <a:rPr lang="sk-SK" dirty="0" smtClean="0">
                <a:sym typeface="Wingdings" panose="05000000000000000000" pitchFamily="2" charset="2"/>
              </a:rPr>
              <a:t> príprava vlastného návrhu podľa fantázie alebo videa (odkazy nižšie)</a:t>
            </a:r>
          </a:p>
          <a:p>
            <a:r>
              <a:rPr lang="sk-SK" b="1" dirty="0" smtClean="0">
                <a:sym typeface="Wingdings" panose="05000000000000000000" pitchFamily="2" charset="2"/>
              </a:rPr>
              <a:t>C</a:t>
            </a:r>
            <a:r>
              <a:rPr lang="sk-SK" dirty="0" smtClean="0">
                <a:sym typeface="Wingdings" panose="05000000000000000000" pitchFamily="2" charset="2"/>
              </a:rPr>
              <a:t> vyfarbovanie rôznymi farbami alebo čiernobielo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841914"/>
            <a:ext cx="4386118" cy="335898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1878"/>
            <a:ext cx="2486025" cy="362902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"/>
          <a:stretch/>
        </p:blipFill>
        <p:spPr>
          <a:xfrm>
            <a:off x="7058025" y="2901950"/>
            <a:ext cx="4701274" cy="32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" y="1686617"/>
            <a:ext cx="2691575" cy="37909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686" y="170873"/>
            <a:ext cx="3370264" cy="505539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70" y="791240"/>
            <a:ext cx="4803486" cy="3498098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3164463" y="4909704"/>
            <a:ext cx="8469745" cy="13280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Základom kreslenia 3D obrázkov sú krivé a rovné čiary (línie) a ich vyfarbovanie kresliacimi potrebami (farbičkami, </a:t>
            </a:r>
            <a:r>
              <a:rPr lang="sk-SK" dirty="0"/>
              <a:t>c</a:t>
            </a:r>
            <a:r>
              <a:rPr lang="sk-SK" dirty="0" smtClean="0"/>
              <a:t>eruzkou, fixkami, </a:t>
            </a:r>
            <a:r>
              <a:rPr lang="sk-SK" dirty="0" err="1" smtClean="0"/>
              <a:t>voskovkami</a:t>
            </a:r>
            <a:r>
              <a:rPr lang="sk-SK" dirty="0" smtClean="0"/>
              <a:t>), ale u zručnejších detí/žiakov môžeme použiť anilínové alebo vodové farby. Úspechom ku krásnym obrázkom je dodržiavanie línie (čiar) a ich celistvosť (línie – čiary musia byť uzavreté).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880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58208" y="374649"/>
            <a:ext cx="2608265" cy="4086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Niečo na inšpiráciu </a:t>
            </a:r>
            <a:r>
              <a:rPr lang="sk-SK" dirty="0" smtClean="0">
                <a:sym typeface="Wingdings" panose="05000000000000000000" pitchFamily="2" charset="2"/>
              </a:rPr>
              <a:t>. 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523" y="1228436"/>
            <a:ext cx="2981634" cy="379614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77" y="149513"/>
            <a:ext cx="3406486" cy="234346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00" y="2631680"/>
            <a:ext cx="2730355" cy="385811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69" y="644307"/>
            <a:ext cx="2744548" cy="205841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66" y="149513"/>
            <a:ext cx="2286000" cy="3048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8" y="4156147"/>
            <a:ext cx="1866900" cy="244792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268" y="3517990"/>
            <a:ext cx="3048000" cy="297180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08" y="2830368"/>
            <a:ext cx="2585316" cy="357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2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6" y="188767"/>
            <a:ext cx="3131762" cy="323792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18" y="163367"/>
            <a:ext cx="2997200" cy="40894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12" y="188767"/>
            <a:ext cx="3060700" cy="4064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9" y="3617912"/>
            <a:ext cx="4044892" cy="301033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913" y="126420"/>
            <a:ext cx="2358420" cy="318436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71" y="3810000"/>
            <a:ext cx="2295525" cy="3048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27" y="3211367"/>
            <a:ext cx="2673005" cy="357891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59" y="3581400"/>
            <a:ext cx="254960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5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58207" y="374649"/>
            <a:ext cx="8011537" cy="4086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Niečo na inšpiráciu </a:t>
            </a:r>
            <a:r>
              <a:rPr lang="sk-SK" dirty="0" smtClean="0">
                <a:sym typeface="Wingdings" panose="05000000000000000000" pitchFamily="2" charset="2"/>
              </a:rPr>
              <a:t>. Či zvolíme čiernobielu alebo farebnú verziu je len na nás... 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2" y="1110672"/>
            <a:ext cx="4577124" cy="534554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8256" y="1110671"/>
            <a:ext cx="6308508" cy="542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5" y="1073930"/>
            <a:ext cx="5900305" cy="472861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659" y="390237"/>
            <a:ext cx="52197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8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" y="590262"/>
            <a:ext cx="5372100" cy="447675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8"/>
          <a:stretch/>
        </p:blipFill>
        <p:spPr>
          <a:xfrm>
            <a:off x="5534682" y="137680"/>
            <a:ext cx="6350418" cy="6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32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4" y="0"/>
            <a:ext cx="3429000" cy="4445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00" y="212435"/>
            <a:ext cx="3073862" cy="384232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54" y="271317"/>
            <a:ext cx="3724564" cy="372456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49" y="2667327"/>
            <a:ext cx="2961409" cy="419067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41" y="2571750"/>
            <a:ext cx="3362325" cy="428625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9399008" y="4445000"/>
            <a:ext cx="2608265" cy="16344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Šablóny preneste/skopírujte do </a:t>
            </a:r>
            <a:r>
              <a:rPr lang="sk-SK" dirty="0" smtClean="0"/>
              <a:t>W</a:t>
            </a:r>
            <a:r>
              <a:rPr lang="sk-SK" dirty="0" smtClean="0"/>
              <a:t>ordu na formát </a:t>
            </a:r>
            <a:r>
              <a:rPr lang="sk-SK" dirty="0" smtClean="0"/>
              <a:t>A4 a vytlačte</a:t>
            </a:r>
            <a:r>
              <a:rPr lang="sk-SK" dirty="0" smtClean="0"/>
              <a:t> potrebný počet kópií </a:t>
            </a:r>
            <a:r>
              <a:rPr lang="sk-SK" dirty="0" smtClean="0">
                <a:sym typeface="Wingdings" panose="05000000000000000000" pitchFamily="2" charset="2"/>
              </a:rPr>
              <a:t>. </a:t>
            </a:r>
          </a:p>
        </p:txBody>
      </p:sp>
    </p:spTree>
    <p:extLst>
      <p:ext uri="{BB962C8B-B14F-4D97-AF65-F5344CB8AC3E}">
        <p14:creationId xmlns:p14="http://schemas.microsoft.com/office/powerpoint/2010/main" val="34152481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169</Words>
  <Application>Microsoft Office PowerPoint</Application>
  <PresentationFormat>Širokouhlá</PresentationFormat>
  <Paragraphs>21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Motív balíka Office</vt:lpstr>
      <vt:lpstr>ART ateliér Farba a línia  OPTICKÉ OBRÁZKY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ateliér Farba a línia – optické obrázky</dc:title>
  <dc:creator>Riaditel</dc:creator>
  <cp:lastModifiedBy>Riaditel</cp:lastModifiedBy>
  <cp:revision>10</cp:revision>
  <dcterms:created xsi:type="dcterms:W3CDTF">2019-01-07T18:32:04Z</dcterms:created>
  <dcterms:modified xsi:type="dcterms:W3CDTF">2019-01-07T19:58:01Z</dcterms:modified>
</cp:coreProperties>
</file>