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114F-95CC-48EC-88DE-6A366DAEB5EE}" type="datetimeFigureOut">
              <a:rPr lang="sk-SK" smtClean="0"/>
              <a:t>5. 1. 2019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903-1885-46F0-A81C-828644520D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70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114F-95CC-48EC-88DE-6A366DAEB5EE}" type="datetimeFigureOut">
              <a:rPr lang="sk-SK" smtClean="0"/>
              <a:t>5. 1. 2019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903-1885-46F0-A81C-828644520D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414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114F-95CC-48EC-88DE-6A366DAEB5EE}" type="datetimeFigureOut">
              <a:rPr lang="sk-SK" smtClean="0"/>
              <a:t>5. 1. 2019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903-1885-46F0-A81C-828644520D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50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114F-95CC-48EC-88DE-6A366DAEB5EE}" type="datetimeFigureOut">
              <a:rPr lang="sk-SK" smtClean="0"/>
              <a:t>5. 1. 2019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903-1885-46F0-A81C-828644520D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450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114F-95CC-48EC-88DE-6A366DAEB5EE}" type="datetimeFigureOut">
              <a:rPr lang="sk-SK" smtClean="0"/>
              <a:t>5. 1. 2019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903-1885-46F0-A81C-828644520D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499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114F-95CC-48EC-88DE-6A366DAEB5EE}" type="datetimeFigureOut">
              <a:rPr lang="sk-SK" smtClean="0"/>
              <a:t>5. 1. 2019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903-1885-46F0-A81C-828644520D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572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114F-95CC-48EC-88DE-6A366DAEB5EE}" type="datetimeFigureOut">
              <a:rPr lang="sk-SK" smtClean="0"/>
              <a:t>5. 1. 2019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903-1885-46F0-A81C-828644520D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059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114F-95CC-48EC-88DE-6A366DAEB5EE}" type="datetimeFigureOut">
              <a:rPr lang="sk-SK" smtClean="0"/>
              <a:t>5. 1. 2019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903-1885-46F0-A81C-828644520D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47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114F-95CC-48EC-88DE-6A366DAEB5EE}" type="datetimeFigureOut">
              <a:rPr lang="sk-SK" smtClean="0"/>
              <a:t>5. 1. 2019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903-1885-46F0-A81C-828644520D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193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114F-95CC-48EC-88DE-6A366DAEB5EE}" type="datetimeFigureOut">
              <a:rPr lang="sk-SK" smtClean="0"/>
              <a:t>5. 1. 2019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903-1885-46F0-A81C-828644520D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327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114F-95CC-48EC-88DE-6A366DAEB5EE}" type="datetimeFigureOut">
              <a:rPr lang="sk-SK" smtClean="0"/>
              <a:t>5. 1. 2019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903-1885-46F0-A81C-828644520D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018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114F-95CC-48EC-88DE-6A366DAEB5EE}" type="datetimeFigureOut">
              <a:rPr lang="sk-SK" smtClean="0"/>
              <a:t>5. 1. 2019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FE903-1885-46F0-A81C-828644520D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325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eg"/><Relationship Id="rId7" Type="http://schemas.openxmlformats.org/officeDocument/2006/relationships/image" Target="../media/image41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2Pm6BS-FMQ" TargetMode="External"/><Relationship Id="rId2" Type="http://schemas.openxmlformats.org/officeDocument/2006/relationships/hyperlink" Target="https://www.top-obaly.sk/kategoria/bublinkova-folia?gclid=EAIaIQobChMIq7zrl-nW3wIVWeJ3Ch0FkQ79EAAYASAAEgI44PD_Bw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k8nnzEvbFBc" TargetMode="External"/><Relationship Id="rId4" Type="http://schemas.openxmlformats.org/officeDocument/2006/relationships/hyperlink" Target="https://www.youtube.com/watch?v=IQVkZDkgI3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85818" y="2189017"/>
            <a:ext cx="8220364" cy="1976727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sz="5300" dirty="0" smtClean="0">
                <a:solidFill>
                  <a:schemeClr val="accent1">
                    <a:lumMod val="75000"/>
                  </a:schemeClr>
                </a:solidFill>
              </a:rPr>
              <a:t>ART ateliér:</a:t>
            </a:r>
            <a:br>
              <a:rPr lang="sk-SK" sz="5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5300" dirty="0" smtClean="0">
                <a:solidFill>
                  <a:schemeClr val="accent1">
                    <a:lumMod val="75000"/>
                  </a:schemeClr>
                </a:solidFill>
              </a:rPr>
              <a:t>BUBLINKOVÉ TVORENIE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3200" dirty="0" smtClean="0">
                <a:solidFill>
                  <a:schemeClr val="accent1">
                    <a:lumMod val="75000"/>
                  </a:schemeClr>
                </a:solidFill>
              </a:rPr>
              <a:t>(využitím bublinkovej fólie)</a:t>
            </a:r>
            <a:endParaRPr lang="sk-SK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4000" y="5627976"/>
            <a:ext cx="9684000" cy="324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1600" i="1" dirty="0" smtClean="0">
                <a:solidFill>
                  <a:schemeClr val="bg1">
                    <a:lumMod val="65000"/>
                  </a:schemeClr>
                </a:solidFill>
              </a:rPr>
              <a:t>Oblasť vzdelávania: výtvarná, technická; autor: Mgr. Miriam Bencová</a:t>
            </a:r>
            <a:endParaRPr lang="sk-SK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987636" cy="6878739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64" y="-1"/>
            <a:ext cx="3312776" cy="248458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68" y="120073"/>
            <a:ext cx="2351312" cy="337178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044" y="2909455"/>
            <a:ext cx="2844800" cy="21336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252" y="3621163"/>
            <a:ext cx="2895912" cy="1874927"/>
          </a:xfrm>
          <a:prstGeom prst="rect">
            <a:avLst/>
          </a:prstGeom>
        </p:spPr>
      </p:pic>
      <p:sp>
        <p:nvSpPr>
          <p:cNvPr id="8" name="Zaoblený obdĺžnik 7"/>
          <p:cNvSpPr/>
          <p:nvPr/>
        </p:nvSpPr>
        <p:spPr>
          <a:xfrm>
            <a:off x="5181600" y="5625398"/>
            <a:ext cx="6659418" cy="9878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Potrebujeme: farby, štetce, vodu, fóliu a makety, alebo...</a:t>
            </a:r>
          </a:p>
          <a:p>
            <a:pPr algn="ctr"/>
            <a:r>
              <a:rPr lang="sk-SK" dirty="0" smtClean="0"/>
              <a:t>(temperové farby neriedime, použijeme ich rovno z tuby, obalu!)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66255"/>
            <a:ext cx="4405745" cy="3304309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20" y="421410"/>
            <a:ext cx="4445000" cy="36322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95" y="166255"/>
            <a:ext cx="4612750" cy="343188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37" y="3429002"/>
            <a:ext cx="2705888" cy="202680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1935" y="2745952"/>
            <a:ext cx="3686993" cy="385298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412" y="3181060"/>
            <a:ext cx="2673289" cy="2410115"/>
          </a:xfrm>
          <a:prstGeom prst="rect">
            <a:avLst/>
          </a:prstGeom>
        </p:spPr>
      </p:pic>
      <p:sp>
        <p:nvSpPr>
          <p:cNvPr id="12" name="Zaoblený obdĺžnik 11"/>
          <p:cNvSpPr/>
          <p:nvPr/>
        </p:nvSpPr>
        <p:spPr>
          <a:xfrm>
            <a:off x="1311563" y="5726545"/>
            <a:ext cx="6594763" cy="6136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...ruky, nohy, valček na cesto, rolku toaletného papiera, či dlane.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31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" y="74599"/>
            <a:ext cx="4722713" cy="326900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" y="3173550"/>
            <a:ext cx="1981290" cy="263612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0"/>
            <a:ext cx="2247900" cy="28670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18" y="30946"/>
            <a:ext cx="3637974" cy="230879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03" y="2276210"/>
            <a:ext cx="3596640" cy="299313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26" y="1591013"/>
            <a:ext cx="3661851" cy="261560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564" y="30946"/>
            <a:ext cx="3148954" cy="1644072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328" y="3320891"/>
            <a:ext cx="3210998" cy="1865746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881" y="4945405"/>
            <a:ext cx="1887105" cy="188710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89" y="5354428"/>
            <a:ext cx="2635209" cy="1276429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4" y="4993607"/>
            <a:ext cx="2247900" cy="1790700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7743" y="4152141"/>
            <a:ext cx="2247900" cy="2646507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090909"/>
              </a:clrFrom>
              <a:clrTo>
                <a:srgbClr val="0909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1033" y="4155799"/>
            <a:ext cx="2778943" cy="2738875"/>
          </a:xfrm>
          <a:prstGeom prst="rect">
            <a:avLst/>
          </a:prstGeom>
        </p:spPr>
      </p:pic>
      <p:sp>
        <p:nvSpPr>
          <p:cNvPr id="17" name="Zaoblený obdĺžnik 16"/>
          <p:cNvSpPr/>
          <p:nvPr/>
        </p:nvSpPr>
        <p:spPr>
          <a:xfrm>
            <a:off x="1745673" y="2867025"/>
            <a:ext cx="3971636" cy="7628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Možností na tvorenie s bublinkovou fóliou máme veľa...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55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31" y="70427"/>
            <a:ext cx="3816957" cy="316807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19" y="1"/>
            <a:ext cx="3240911" cy="310341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060" y="2792031"/>
            <a:ext cx="3916612" cy="265776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6804" y="56573"/>
            <a:ext cx="2779170" cy="3269673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0988" y="3124202"/>
            <a:ext cx="2895132" cy="3643746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30" y="-24245"/>
            <a:ext cx="1902131" cy="3377046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688" y="2329873"/>
            <a:ext cx="2705695" cy="3380510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945" y="4484253"/>
            <a:ext cx="2247900" cy="2419928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706" y="4774725"/>
            <a:ext cx="2933549" cy="1993224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"/>
          <a:stretch/>
        </p:blipFill>
        <p:spPr>
          <a:xfrm>
            <a:off x="6482148" y="4438072"/>
            <a:ext cx="2461049" cy="2273777"/>
          </a:xfrm>
          <a:prstGeom prst="rect">
            <a:avLst/>
          </a:prstGeom>
        </p:spPr>
      </p:pic>
      <p:sp>
        <p:nvSpPr>
          <p:cNvPr id="17" name="Zaoblený obdĺžnik 16"/>
          <p:cNvSpPr/>
          <p:nvPr/>
        </p:nvSpPr>
        <p:spPr>
          <a:xfrm>
            <a:off x="7134421" y="3296126"/>
            <a:ext cx="3141076" cy="10112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Použitím jednoduchých pomôcok môžeme vytvárať kreatívne obrázky...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52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237" y="304800"/>
            <a:ext cx="3103418" cy="221415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545" y="304800"/>
            <a:ext cx="3967018" cy="249441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81" y="3080329"/>
            <a:ext cx="2220244" cy="323272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9287" y="3080328"/>
            <a:ext cx="2606386" cy="323272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96" y="185168"/>
            <a:ext cx="2247900" cy="27336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663" y="3080327"/>
            <a:ext cx="2429693" cy="323272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46" y="3080327"/>
            <a:ext cx="3681888" cy="3059834"/>
          </a:xfrm>
          <a:prstGeom prst="rect">
            <a:avLst/>
          </a:prstGeom>
        </p:spPr>
      </p:pic>
      <p:sp>
        <p:nvSpPr>
          <p:cNvPr id="9" name="Zaoblený obdĺžnik 8"/>
          <p:cNvSpPr/>
          <p:nvPr/>
        </p:nvSpPr>
        <p:spPr>
          <a:xfrm>
            <a:off x="3500582" y="6140161"/>
            <a:ext cx="4708764" cy="6393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... a môžeme tvoriť aj priestorové predmety.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6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1339272" y="665018"/>
            <a:ext cx="9578109" cy="13577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Bublinkovú fóliu si môžeme zakúpiť rôznej šírky, návinu a veľkosti bublín online napr.</a:t>
            </a:r>
          </a:p>
          <a:p>
            <a:pPr algn="ctr"/>
            <a:r>
              <a:rPr lang="sk-SK" dirty="0" smtClean="0">
                <a:hlinkClick r:id="rId2"/>
              </a:rPr>
              <a:t>https://www.top-obaly.sk/kategoria/bublinkova-folia?gclid=EAIaIQobChMIq7zrl-nW3wIVWeJ3Ch0FkQ79EAAYASAAEgI44PD_BwE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136072" y="2503054"/>
            <a:ext cx="5338618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Ako na to?</a:t>
            </a:r>
            <a:endParaRPr lang="sk-SK" dirty="0" smtClean="0">
              <a:hlinkClick r:id="rId3"/>
            </a:endParaRPr>
          </a:p>
          <a:p>
            <a:r>
              <a:rPr lang="sk-SK" dirty="0" smtClean="0">
                <a:hlinkClick r:id="rId3"/>
              </a:rPr>
              <a:t>https://www.youtube.com/watch?v=82Pm6BS-FMQ</a:t>
            </a:r>
            <a:endParaRPr lang="sk-SK" dirty="0" smtClean="0"/>
          </a:p>
          <a:p>
            <a:r>
              <a:rPr lang="sk-SK" dirty="0" smtClean="0"/>
              <a:t> </a:t>
            </a:r>
          </a:p>
          <a:p>
            <a:r>
              <a:rPr lang="sk-SK" dirty="0" smtClean="0"/>
              <a:t>Ešte niečo na inšpiráciu </a:t>
            </a:r>
            <a:r>
              <a:rPr lang="sk-SK" dirty="0" smtClean="0">
                <a:sym typeface="Wingdings" panose="05000000000000000000" pitchFamily="2" charset="2"/>
              </a:rPr>
              <a:t>:</a:t>
            </a:r>
          </a:p>
          <a:p>
            <a:r>
              <a:rPr lang="sk-SK" dirty="0" smtClean="0">
                <a:hlinkClick r:id="rId4"/>
              </a:rPr>
              <a:t>https://www.youtube.com/watch?v=IQVkZDkgI3A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5"/>
              </a:rPr>
              <a:t>https://www.youtube.com/watch?v=k8nnzEvbFBc</a:t>
            </a:r>
            <a:r>
              <a:rPr lang="sk-SK" dirty="0" smtClean="0"/>
              <a:t> </a:t>
            </a:r>
          </a:p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1200728" y="4585178"/>
            <a:ext cx="4539671" cy="8589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dirty="0" smtClean="0"/>
              <a:t>Obrázky: https://sk.pinterest.com/ 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6128326" y="3445166"/>
            <a:ext cx="4442691" cy="16849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/>
              <a:t>Prajem vám príjemné tvorenie </a:t>
            </a:r>
            <a:r>
              <a:rPr lang="sk-SK" sz="3600" dirty="0" smtClean="0">
                <a:sym typeface="Wingdings" panose="05000000000000000000" pitchFamily="2" charset="2"/>
              </a:rPr>
              <a:t> !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0719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135</Words>
  <Application>Microsoft Office PowerPoint</Application>
  <PresentationFormat>Širokouhlá</PresentationFormat>
  <Paragraphs>19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Motív balíka Office</vt:lpstr>
      <vt:lpstr>ART ateliér: BUBLINKOVÉ TVORENIE (využitím bublinkovej fólie)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bublinkové tvorenie</dc:title>
  <dc:creator>Riaditel</dc:creator>
  <cp:lastModifiedBy>Riaditel</cp:lastModifiedBy>
  <cp:revision>10</cp:revision>
  <dcterms:created xsi:type="dcterms:W3CDTF">2019-01-05T13:03:57Z</dcterms:created>
  <dcterms:modified xsi:type="dcterms:W3CDTF">2019-01-05T14:41:32Z</dcterms:modified>
</cp:coreProperties>
</file>