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316C-A34C-49FA-8BC8-B7C735DB691E}" type="datetimeFigureOut">
              <a:rPr lang="sk-SK" smtClean="0"/>
              <a:t>2. 4. 2019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BC59-DE6D-43C3-8C45-166984E07F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5751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316C-A34C-49FA-8BC8-B7C735DB691E}" type="datetimeFigureOut">
              <a:rPr lang="sk-SK" smtClean="0"/>
              <a:t>2. 4. 2019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BC59-DE6D-43C3-8C45-166984E07F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017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316C-A34C-49FA-8BC8-B7C735DB691E}" type="datetimeFigureOut">
              <a:rPr lang="sk-SK" smtClean="0"/>
              <a:t>2. 4. 2019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BC59-DE6D-43C3-8C45-166984E07F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600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316C-A34C-49FA-8BC8-B7C735DB691E}" type="datetimeFigureOut">
              <a:rPr lang="sk-SK" smtClean="0"/>
              <a:t>2. 4. 2019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BC59-DE6D-43C3-8C45-166984E07F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84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316C-A34C-49FA-8BC8-B7C735DB691E}" type="datetimeFigureOut">
              <a:rPr lang="sk-SK" smtClean="0"/>
              <a:t>2. 4. 2019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BC59-DE6D-43C3-8C45-166984E07F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341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316C-A34C-49FA-8BC8-B7C735DB691E}" type="datetimeFigureOut">
              <a:rPr lang="sk-SK" smtClean="0"/>
              <a:t>2. 4. 2019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BC59-DE6D-43C3-8C45-166984E07F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7808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316C-A34C-49FA-8BC8-B7C735DB691E}" type="datetimeFigureOut">
              <a:rPr lang="sk-SK" smtClean="0"/>
              <a:t>2. 4. 2019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BC59-DE6D-43C3-8C45-166984E07F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468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316C-A34C-49FA-8BC8-B7C735DB691E}" type="datetimeFigureOut">
              <a:rPr lang="sk-SK" smtClean="0"/>
              <a:t>2. 4. 2019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BC59-DE6D-43C3-8C45-166984E07F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2041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316C-A34C-49FA-8BC8-B7C735DB691E}" type="datetimeFigureOut">
              <a:rPr lang="sk-SK" smtClean="0"/>
              <a:t>2. 4. 2019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BC59-DE6D-43C3-8C45-166984E07F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397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316C-A34C-49FA-8BC8-B7C735DB691E}" type="datetimeFigureOut">
              <a:rPr lang="sk-SK" smtClean="0"/>
              <a:t>2. 4. 2019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BC59-DE6D-43C3-8C45-166984E07F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539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316C-A34C-49FA-8BC8-B7C735DB691E}" type="datetimeFigureOut">
              <a:rPr lang="sk-SK" smtClean="0"/>
              <a:t>2. 4. 2019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BC59-DE6D-43C3-8C45-166984E07F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288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7316C-A34C-49FA-8BC8-B7C735DB691E}" type="datetimeFigureOut">
              <a:rPr lang="sk-SK" smtClean="0"/>
              <a:t>2. 4. 2019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5BC59-DE6D-43C3-8C45-166984E07F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209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89236" y="1450109"/>
            <a:ext cx="6216071" cy="17641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BOCIANOVÉ TVORENIE</a:t>
            </a:r>
            <a:endParaRPr lang="sk-SK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624944" y="3602038"/>
            <a:ext cx="5043055" cy="988435"/>
          </a:xfrm>
        </p:spPr>
        <p:txBody>
          <a:bodyPr/>
          <a:lstStyle/>
          <a:p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Mgr. Miriam Bencová</a:t>
            </a:r>
          </a:p>
          <a:p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námety: internet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883" y="628074"/>
            <a:ext cx="3836608" cy="562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7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202874" cy="431468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50027"/>
            <a:ext cx="5372100" cy="260797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74" y="0"/>
            <a:ext cx="3187520" cy="425002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0895" y="0"/>
            <a:ext cx="4961106" cy="685800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6876" y="3939309"/>
            <a:ext cx="2009243" cy="291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9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763491" cy="6867138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3490" y="0"/>
            <a:ext cx="6428510" cy="504001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90" y="3762086"/>
            <a:ext cx="4140142" cy="309591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632" y="3829601"/>
            <a:ext cx="2288368" cy="303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0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36155" y="-636156"/>
            <a:ext cx="3429000" cy="4701313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55818"/>
            <a:ext cx="2868943" cy="3602182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811" y="0"/>
            <a:ext cx="3252189" cy="434109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312" y="-1"/>
            <a:ext cx="4238499" cy="447904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185" y="4081463"/>
            <a:ext cx="3692815" cy="276961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735" y="4170430"/>
            <a:ext cx="3600450" cy="268757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002" y="3006439"/>
            <a:ext cx="2098733" cy="384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0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45904" cy="68580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903" y="0"/>
            <a:ext cx="5360091" cy="266103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904" y="2661040"/>
            <a:ext cx="3788496" cy="419695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0015" y="2661038"/>
            <a:ext cx="3751985" cy="419696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7460" y="0"/>
            <a:ext cx="2415130" cy="26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57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5528" cy="3703782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528" y="0"/>
            <a:ext cx="4354332" cy="3265749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60" y="0"/>
            <a:ext cx="4872140" cy="288174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3812" y="2881745"/>
            <a:ext cx="5589748" cy="397625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4574" y="3015672"/>
            <a:ext cx="3860192" cy="384232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8569"/>
            <a:ext cx="2864574" cy="381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52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33502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</Words>
  <Application>Microsoft Office PowerPoint</Application>
  <PresentationFormat>Širokouhlá</PresentationFormat>
  <Paragraphs>3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Motív balíka Office</vt:lpstr>
      <vt:lpstr>BOCIANOVÉ TVORENIE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Riaditelka</dc:creator>
  <cp:lastModifiedBy>Riaditelka</cp:lastModifiedBy>
  <cp:revision>4</cp:revision>
  <dcterms:created xsi:type="dcterms:W3CDTF">2019-04-02T18:37:39Z</dcterms:created>
  <dcterms:modified xsi:type="dcterms:W3CDTF">2019-04-02T18:56:02Z</dcterms:modified>
</cp:coreProperties>
</file>